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62" r:id="rId5"/>
    <p:sldId id="261" r:id="rId6"/>
    <p:sldId id="268" r:id="rId7"/>
    <p:sldId id="259" r:id="rId8"/>
    <p:sldId id="26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C0C360-39AF-4E76-87E2-FD27126C82BB}" v="634" dt="2023-11-17T04:07:20.896"/>
    <p1510:client id="{5060A8B1-09AA-4335-9F8E-18EF1A5D3FA0}" v="96" dt="2023-11-20T23:23:04.261"/>
    <p1510:client id="{5CAD160E-F723-4A6D-817E-F9E061C06AB8}" v="8721" dt="2023-11-18T06:14:24.453"/>
    <p1510:client id="{A1AA64BE-B035-4B53-B69E-E44EC15B5151}" v="621" dt="2023-11-17T22:14:42.183"/>
    <p1510:client id="{C42CD328-FA35-4832-BF1E-57ECC67B207C}" v="1" dt="2023-11-20T23:20:26.1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ian Chung" userId="8f1fb0c448108647" providerId="Windows Live" clId="Web-{C42CD328-FA35-4832-BF1E-57ECC67B207C}"/>
    <pc:docChg chg="sldOrd">
      <pc:chgData name="Brian Chung" userId="8f1fb0c448108647" providerId="Windows Live" clId="Web-{C42CD328-FA35-4832-BF1E-57ECC67B207C}" dt="2023-11-20T23:20:26.108" v="0"/>
      <pc:docMkLst>
        <pc:docMk/>
      </pc:docMkLst>
      <pc:sldChg chg="ord">
        <pc:chgData name="Brian Chung" userId="8f1fb0c448108647" providerId="Windows Live" clId="Web-{C42CD328-FA35-4832-BF1E-57ECC67B207C}" dt="2023-11-20T23:20:26.108" v="0"/>
        <pc:sldMkLst>
          <pc:docMk/>
          <pc:sldMk cId="3617627951" sldId="262"/>
        </pc:sldMkLst>
      </pc:sldChg>
    </pc:docChg>
  </pc:docChgLst>
  <pc:docChgLst>
    <pc:chgData name="Alison Muller" userId="b3abf89b1fac07a8" providerId="Windows Live" clId="Web-{A1AA64BE-B035-4B53-B69E-E44EC15B5151}"/>
    <pc:docChg chg="addSld delSld modSld sldOrd">
      <pc:chgData name="Alison Muller" userId="b3abf89b1fac07a8" providerId="Windows Live" clId="Web-{A1AA64BE-B035-4B53-B69E-E44EC15B5151}" dt="2023-11-17T22:14:42.183" v="610"/>
      <pc:docMkLst>
        <pc:docMk/>
      </pc:docMkLst>
      <pc:sldChg chg="addSp delSp modSp mod setBg">
        <pc:chgData name="Alison Muller" userId="b3abf89b1fac07a8" providerId="Windows Live" clId="Web-{A1AA64BE-B035-4B53-B69E-E44EC15B5151}" dt="2023-11-17T05:35:10.721" v="217"/>
        <pc:sldMkLst>
          <pc:docMk/>
          <pc:sldMk cId="1530791516" sldId="257"/>
        </pc:sldMkLst>
        <pc:spChg chg="add del mod">
          <ac:chgData name="Alison Muller" userId="b3abf89b1fac07a8" providerId="Windows Live" clId="Web-{A1AA64BE-B035-4B53-B69E-E44EC15B5151}" dt="2023-11-17T04:40:47.396" v="50"/>
          <ac:spMkLst>
            <pc:docMk/>
            <pc:sldMk cId="1530791516" sldId="257"/>
            <ac:spMk id="6" creationId="{8E59C7B3-8A65-5F07-3BD5-66D911EA704D}"/>
          </ac:spMkLst>
        </pc:spChg>
        <pc:spChg chg="add del mod">
          <ac:chgData name="Alison Muller" userId="b3abf89b1fac07a8" providerId="Windows Live" clId="Web-{A1AA64BE-B035-4B53-B69E-E44EC15B5151}" dt="2023-11-17T05:32:07.809" v="204"/>
          <ac:spMkLst>
            <pc:docMk/>
            <pc:sldMk cId="1530791516" sldId="257"/>
            <ac:spMk id="16" creationId="{89258195-43C6-E7E2-29E0-5FF9BF8506EA}"/>
          </ac:spMkLst>
        </pc:spChg>
        <pc:spChg chg="add del mod">
          <ac:chgData name="Alison Muller" userId="b3abf89b1fac07a8" providerId="Windows Live" clId="Web-{A1AA64BE-B035-4B53-B69E-E44EC15B5151}" dt="2023-11-17T05:35:10.721" v="216"/>
          <ac:spMkLst>
            <pc:docMk/>
            <pc:sldMk cId="1530791516" sldId="257"/>
            <ac:spMk id="19" creationId="{8D591812-8C47-E52A-2A85-F20EAE6354C5}"/>
          </ac:spMkLst>
        </pc:spChg>
        <pc:picChg chg="add del mod">
          <ac:chgData name="Alison Muller" userId="b3abf89b1fac07a8" providerId="Windows Live" clId="Web-{A1AA64BE-B035-4B53-B69E-E44EC15B5151}" dt="2023-11-17T04:40:47.396" v="51"/>
          <ac:picMkLst>
            <pc:docMk/>
            <pc:sldMk cId="1530791516" sldId="257"/>
            <ac:picMk id="3" creationId="{0BA8CB83-10AC-B252-A426-9C0851747855}"/>
          </ac:picMkLst>
        </pc:picChg>
        <pc:picChg chg="add del mod">
          <ac:chgData name="Alison Muller" userId="b3abf89b1fac07a8" providerId="Windows Live" clId="Web-{A1AA64BE-B035-4B53-B69E-E44EC15B5151}" dt="2023-11-17T05:24:12.744" v="126"/>
          <ac:picMkLst>
            <pc:docMk/>
            <pc:sldMk cId="1530791516" sldId="257"/>
            <ac:picMk id="13" creationId="{3F9097F2-236F-1C37-D699-CF89F37C5AE2}"/>
          </ac:picMkLst>
        </pc:picChg>
        <pc:picChg chg="add del mod">
          <ac:chgData name="Alison Muller" userId="b3abf89b1fac07a8" providerId="Windows Live" clId="Web-{A1AA64BE-B035-4B53-B69E-E44EC15B5151}" dt="2023-11-17T05:32:07.809" v="205"/>
          <ac:picMkLst>
            <pc:docMk/>
            <pc:sldMk cId="1530791516" sldId="257"/>
            <ac:picMk id="15" creationId="{92DF7AAE-2D18-BA4A-CCBA-F6F7F431EA01}"/>
          </ac:picMkLst>
        </pc:picChg>
        <pc:picChg chg="add del mod">
          <ac:chgData name="Alison Muller" userId="b3abf89b1fac07a8" providerId="Windows Live" clId="Web-{A1AA64BE-B035-4B53-B69E-E44EC15B5151}" dt="2023-11-17T05:35:10.721" v="217"/>
          <ac:picMkLst>
            <pc:docMk/>
            <pc:sldMk cId="1530791516" sldId="257"/>
            <ac:picMk id="18" creationId="{D4E190BF-C8EA-42C7-8073-DE0CDCD7737F}"/>
          </ac:picMkLst>
        </pc:picChg>
      </pc:sldChg>
      <pc:sldChg chg="addSp delSp modSp new mod setBg">
        <pc:chgData name="Alison Muller" userId="b3abf89b1fac07a8" providerId="Windows Live" clId="Web-{A1AA64BE-B035-4B53-B69E-E44EC15B5151}" dt="2023-11-17T06:53:37.268" v="335" actId="14100"/>
        <pc:sldMkLst>
          <pc:docMk/>
          <pc:sldMk cId="618582156" sldId="258"/>
        </pc:sldMkLst>
        <pc:spChg chg="mod">
          <ac:chgData name="Alison Muller" userId="b3abf89b1fac07a8" providerId="Windows Live" clId="Web-{A1AA64BE-B035-4B53-B69E-E44EC15B5151}" dt="2023-11-17T05:28:41.943" v="184" actId="20577"/>
          <ac:spMkLst>
            <pc:docMk/>
            <pc:sldMk cId="618582156" sldId="258"/>
            <ac:spMk id="2" creationId="{71E6E1C5-6545-00E2-0881-FF5282657ACC}"/>
          </ac:spMkLst>
        </pc:spChg>
        <pc:spChg chg="del">
          <ac:chgData name="Alison Muller" userId="b3abf89b1fac07a8" providerId="Windows Live" clId="Web-{A1AA64BE-B035-4B53-B69E-E44EC15B5151}" dt="2023-11-17T04:15:40.046" v="1"/>
          <ac:spMkLst>
            <pc:docMk/>
            <pc:sldMk cId="618582156" sldId="258"/>
            <ac:spMk id="3" creationId="{2267E59B-4D19-4778-6BA1-47E874F15DD6}"/>
          </ac:spMkLst>
        </pc:spChg>
        <pc:spChg chg="del">
          <ac:chgData name="Alison Muller" userId="b3abf89b1fac07a8" providerId="Windows Live" clId="Web-{A1AA64BE-B035-4B53-B69E-E44EC15B5151}" dt="2023-11-17T04:16:02.656" v="2"/>
          <ac:spMkLst>
            <pc:docMk/>
            <pc:sldMk cId="618582156" sldId="258"/>
            <ac:spMk id="4" creationId="{0C6E60D1-17B8-6665-4E8F-9466522051BC}"/>
          </ac:spMkLst>
        </pc:spChg>
        <pc:spChg chg="add del mod">
          <ac:chgData name="Alison Muller" userId="b3abf89b1fac07a8" providerId="Windows Live" clId="Web-{A1AA64BE-B035-4B53-B69E-E44EC15B5151}" dt="2023-11-17T04:27:40.538" v="26"/>
          <ac:spMkLst>
            <pc:docMk/>
            <pc:sldMk cId="618582156" sldId="258"/>
            <ac:spMk id="8" creationId="{55BF78E6-5409-C78F-C917-DB1F1CED47DC}"/>
          </ac:spMkLst>
        </pc:spChg>
        <pc:spChg chg="add del">
          <ac:chgData name="Alison Muller" userId="b3abf89b1fac07a8" providerId="Windows Live" clId="Web-{A1AA64BE-B035-4B53-B69E-E44EC15B5151}" dt="2023-11-17T04:26:29.551" v="16"/>
          <ac:spMkLst>
            <pc:docMk/>
            <pc:sldMk cId="618582156" sldId="258"/>
            <ac:spMk id="10" creationId="{84108AE7-9D15-D579-5449-2B18A098A871}"/>
          </ac:spMkLst>
        </pc:spChg>
        <pc:spChg chg="add del mod">
          <ac:chgData name="Alison Muller" userId="b3abf89b1fac07a8" providerId="Windows Live" clId="Web-{A1AA64BE-B035-4B53-B69E-E44EC15B5151}" dt="2023-11-17T04:27:36.335" v="24"/>
          <ac:spMkLst>
            <pc:docMk/>
            <pc:sldMk cId="618582156" sldId="258"/>
            <ac:spMk id="12" creationId="{370D784A-45B6-34C7-CD52-66695439525B}"/>
          </ac:spMkLst>
        </pc:spChg>
        <pc:spChg chg="add">
          <ac:chgData name="Alison Muller" userId="b3abf89b1fac07a8" providerId="Windows Live" clId="Web-{A1AA64BE-B035-4B53-B69E-E44EC15B5151}" dt="2023-11-17T04:25:28.362" v="15"/>
          <ac:spMkLst>
            <pc:docMk/>
            <pc:sldMk cId="618582156" sldId="258"/>
            <ac:spMk id="22" creationId="{D8D85657-6A77-4466-887F-EE948B9CD2B2}"/>
          </ac:spMkLst>
        </pc:spChg>
        <pc:spChg chg="add">
          <ac:chgData name="Alison Muller" userId="b3abf89b1fac07a8" providerId="Windows Live" clId="Web-{A1AA64BE-B035-4B53-B69E-E44EC15B5151}" dt="2023-11-17T04:25:28.362" v="15"/>
          <ac:spMkLst>
            <pc:docMk/>
            <pc:sldMk cId="618582156" sldId="258"/>
            <ac:spMk id="24" creationId="{DD98E61A-E482-4DCD-B615-A18B8685C2C3}"/>
          </ac:spMkLst>
        </pc:spChg>
        <pc:spChg chg="add del mod">
          <ac:chgData name="Alison Muller" userId="b3abf89b1fac07a8" providerId="Windows Live" clId="Web-{A1AA64BE-B035-4B53-B69E-E44EC15B5151}" dt="2023-11-17T04:29:20.025" v="27"/>
          <ac:spMkLst>
            <pc:docMk/>
            <pc:sldMk cId="618582156" sldId="258"/>
            <ac:spMk id="25" creationId="{35DBC716-922C-B2B2-9B3E-AD019C2D6AF7}"/>
          </ac:spMkLst>
        </pc:spChg>
        <pc:spChg chg="add">
          <ac:chgData name="Alison Muller" userId="b3abf89b1fac07a8" providerId="Windows Live" clId="Web-{A1AA64BE-B035-4B53-B69E-E44EC15B5151}" dt="2023-11-17T04:25:28.362" v="15"/>
          <ac:spMkLst>
            <pc:docMk/>
            <pc:sldMk cId="618582156" sldId="258"/>
            <ac:spMk id="38" creationId="{9D8267F7-1115-4F9A-BEF5-BB6664BCF0DB}"/>
          </ac:spMkLst>
        </pc:spChg>
        <pc:spChg chg="add del mod">
          <ac:chgData name="Alison Muller" userId="b3abf89b1fac07a8" providerId="Windows Live" clId="Web-{A1AA64BE-B035-4B53-B69E-E44EC15B5151}" dt="2023-11-17T04:34:18.253" v="32"/>
          <ac:spMkLst>
            <pc:docMk/>
            <pc:sldMk cId="618582156" sldId="258"/>
            <ac:spMk id="40" creationId="{CEDB7CFC-17BF-AA8A-1AFB-147CE323FA64}"/>
          </ac:spMkLst>
        </pc:spChg>
        <pc:grpChg chg="add">
          <ac:chgData name="Alison Muller" userId="b3abf89b1fac07a8" providerId="Windows Live" clId="Web-{A1AA64BE-B035-4B53-B69E-E44EC15B5151}" dt="2023-11-17T04:25:28.362" v="15"/>
          <ac:grpSpMkLst>
            <pc:docMk/>
            <pc:sldMk cId="618582156" sldId="258"/>
            <ac:grpSpMk id="13" creationId="{67416F32-9D98-4340-82E8-E90CE00AD2AC}"/>
          </ac:grpSpMkLst>
        </pc:grpChg>
        <pc:grpChg chg="add">
          <ac:chgData name="Alison Muller" userId="b3abf89b1fac07a8" providerId="Windows Live" clId="Web-{A1AA64BE-B035-4B53-B69E-E44EC15B5151}" dt="2023-11-17T04:25:28.362" v="15"/>
          <ac:grpSpMkLst>
            <pc:docMk/>
            <pc:sldMk cId="618582156" sldId="258"/>
            <ac:grpSpMk id="26" creationId="{7C6B683D-13FA-4605-8648-01FC9C82FEC8}"/>
          </ac:grpSpMkLst>
        </pc:grpChg>
        <pc:picChg chg="add mod ord">
          <ac:chgData name="Alison Muller" userId="b3abf89b1fac07a8" providerId="Windows Live" clId="Web-{A1AA64BE-B035-4B53-B69E-E44EC15B5151}" dt="2023-11-17T06:52:12.062" v="328"/>
          <ac:picMkLst>
            <pc:docMk/>
            <pc:sldMk cId="618582156" sldId="258"/>
            <ac:picMk id="5" creationId="{4A47D635-8BB7-B476-8F0A-4879892D6B34}"/>
          </ac:picMkLst>
        </pc:picChg>
        <pc:picChg chg="add mod ord">
          <ac:chgData name="Alison Muller" userId="b3abf89b1fac07a8" providerId="Windows Live" clId="Web-{A1AA64BE-B035-4B53-B69E-E44EC15B5151}" dt="2023-11-17T06:53:37.268" v="335" actId="14100"/>
          <ac:picMkLst>
            <pc:docMk/>
            <pc:sldMk cId="618582156" sldId="258"/>
            <ac:picMk id="6" creationId="{958994E8-D586-25AC-6D77-8A307A301B92}"/>
          </ac:picMkLst>
        </pc:picChg>
        <pc:picChg chg="add del mod ord">
          <ac:chgData name="Alison Muller" userId="b3abf89b1fac07a8" providerId="Windows Live" clId="Web-{A1AA64BE-B035-4B53-B69E-E44EC15B5151}" dt="2023-11-17T04:27:40.538" v="26"/>
          <ac:picMkLst>
            <pc:docMk/>
            <pc:sldMk cId="618582156" sldId="258"/>
            <ac:picMk id="7" creationId="{ECF69826-EEF7-C812-65B4-C42B3E569658}"/>
          </ac:picMkLst>
        </pc:picChg>
        <pc:picChg chg="add del mod">
          <ac:chgData name="Alison Muller" userId="b3abf89b1fac07a8" providerId="Windows Live" clId="Web-{A1AA64BE-B035-4B53-B69E-E44EC15B5151}" dt="2023-11-17T04:27:36.335" v="25"/>
          <ac:picMkLst>
            <pc:docMk/>
            <pc:sldMk cId="618582156" sldId="258"/>
            <ac:picMk id="11" creationId="{3FC682CB-665D-8F4F-DE79-A5ED0A9D7A45}"/>
          </ac:picMkLst>
        </pc:picChg>
        <pc:picChg chg="add del mod ord">
          <ac:chgData name="Alison Muller" userId="b3abf89b1fac07a8" providerId="Windows Live" clId="Web-{A1AA64BE-B035-4B53-B69E-E44EC15B5151}" dt="2023-11-17T04:31:58.905" v="31"/>
          <ac:picMkLst>
            <pc:docMk/>
            <pc:sldMk cId="618582156" sldId="258"/>
            <ac:picMk id="37" creationId="{339D1282-5213-9DA7-06A4-DBEEF35B4DEA}"/>
          </ac:picMkLst>
        </pc:picChg>
        <pc:picChg chg="add del mod ord">
          <ac:chgData name="Alison Muller" userId="b3abf89b1fac07a8" providerId="Windows Live" clId="Web-{A1AA64BE-B035-4B53-B69E-E44EC15B5151}" dt="2023-11-17T04:34:27.535" v="33"/>
          <ac:picMkLst>
            <pc:docMk/>
            <pc:sldMk cId="618582156" sldId="258"/>
            <ac:picMk id="41" creationId="{60AD58FC-5C66-B3F2-13AF-9114AA44A9E1}"/>
          </ac:picMkLst>
        </pc:picChg>
      </pc:sldChg>
      <pc:sldChg chg="addSp delSp modSp new mod setBg">
        <pc:chgData name="Alison Muller" userId="b3abf89b1fac07a8" providerId="Windows Live" clId="Web-{A1AA64BE-B035-4B53-B69E-E44EC15B5151}" dt="2023-11-17T05:19:51.251" v="124" actId="1076"/>
        <pc:sldMkLst>
          <pc:docMk/>
          <pc:sldMk cId="3919669492" sldId="259"/>
        </pc:sldMkLst>
        <pc:spChg chg="mod">
          <ac:chgData name="Alison Muller" userId="b3abf89b1fac07a8" providerId="Windows Live" clId="Web-{A1AA64BE-B035-4B53-B69E-E44EC15B5151}" dt="2023-11-17T05:19:51.251" v="124" actId="1076"/>
          <ac:spMkLst>
            <pc:docMk/>
            <pc:sldMk cId="3919669492" sldId="259"/>
            <ac:spMk id="2" creationId="{0EF1DEC0-C377-FB33-1A1B-C76F7B8875E9}"/>
          </ac:spMkLst>
        </pc:spChg>
        <pc:spChg chg="del">
          <ac:chgData name="Alison Muller" userId="b3abf89b1fac07a8" providerId="Windows Live" clId="Web-{A1AA64BE-B035-4B53-B69E-E44EC15B5151}" dt="2023-11-17T04:18:39.787" v="7"/>
          <ac:spMkLst>
            <pc:docMk/>
            <pc:sldMk cId="3919669492" sldId="259"/>
            <ac:spMk id="3" creationId="{9621A0D4-B652-13BB-8A47-296516837E4E}"/>
          </ac:spMkLst>
        </pc:spChg>
        <pc:spChg chg="del">
          <ac:chgData name="Alison Muller" userId="b3abf89b1fac07a8" providerId="Windows Live" clId="Web-{A1AA64BE-B035-4B53-B69E-E44EC15B5151}" dt="2023-11-17T04:18:50.459" v="8"/>
          <ac:spMkLst>
            <pc:docMk/>
            <pc:sldMk cId="3919669492" sldId="259"/>
            <ac:spMk id="4" creationId="{C9FF8326-80D6-A044-18F1-0F66712423ED}"/>
          </ac:spMkLst>
        </pc:spChg>
        <pc:spChg chg="add del">
          <ac:chgData name="Alison Muller" userId="b3abf89b1fac07a8" providerId="Windows Live" clId="Web-{A1AA64BE-B035-4B53-B69E-E44EC15B5151}" dt="2023-11-17T05:02:38.212" v="99"/>
          <ac:spMkLst>
            <pc:docMk/>
            <pc:sldMk cId="3919669492" sldId="259"/>
            <ac:spMk id="10" creationId="{15DE7877-2840-BA97-D0D7-4A9983E18784}"/>
          </ac:spMkLst>
        </pc:spChg>
        <pc:spChg chg="add del">
          <ac:chgData name="Alison Muller" userId="b3abf89b1fac07a8" providerId="Windows Live" clId="Web-{A1AA64BE-B035-4B53-B69E-E44EC15B5151}" dt="2023-11-17T05:07:29.034" v="107"/>
          <ac:spMkLst>
            <pc:docMk/>
            <pc:sldMk cId="3919669492" sldId="259"/>
            <ac:spMk id="12" creationId="{D8D85657-6A77-4466-887F-EE948B9CD2B2}"/>
          </ac:spMkLst>
        </pc:spChg>
        <pc:spChg chg="add del">
          <ac:chgData name="Alison Muller" userId="b3abf89b1fac07a8" providerId="Windows Live" clId="Web-{A1AA64BE-B035-4B53-B69E-E44EC15B5151}" dt="2023-11-17T05:07:29.034" v="107"/>
          <ac:spMkLst>
            <pc:docMk/>
            <pc:sldMk cId="3919669492" sldId="259"/>
            <ac:spMk id="21" creationId="{81C8C0F4-5C44-4C3F-B321-5CB3E2BABC2C}"/>
          </ac:spMkLst>
        </pc:spChg>
        <pc:spChg chg="add del">
          <ac:chgData name="Alison Muller" userId="b3abf89b1fac07a8" providerId="Windows Live" clId="Web-{A1AA64BE-B035-4B53-B69E-E44EC15B5151}" dt="2023-11-17T05:02:38.212" v="99"/>
          <ac:spMkLst>
            <pc:docMk/>
            <pc:sldMk cId="3919669492" sldId="259"/>
            <ac:spMk id="22" creationId="{D8D85657-6A77-4466-887F-EE948B9CD2B2}"/>
          </ac:spMkLst>
        </pc:spChg>
        <pc:spChg chg="add del">
          <ac:chgData name="Alison Muller" userId="b3abf89b1fac07a8" providerId="Windows Live" clId="Web-{A1AA64BE-B035-4B53-B69E-E44EC15B5151}" dt="2023-11-17T05:07:29.034" v="107"/>
          <ac:spMkLst>
            <pc:docMk/>
            <pc:sldMk cId="3919669492" sldId="259"/>
            <ac:spMk id="23" creationId="{393EE6C9-CE5B-6350-99C3-6CD45783F193}"/>
          </ac:spMkLst>
        </pc:spChg>
        <pc:spChg chg="add del">
          <ac:chgData name="Alison Muller" userId="b3abf89b1fac07a8" providerId="Windows Live" clId="Web-{A1AA64BE-B035-4B53-B69E-E44EC15B5151}" dt="2023-11-17T05:02:38.212" v="99"/>
          <ac:spMkLst>
            <pc:docMk/>
            <pc:sldMk cId="3919669492" sldId="259"/>
            <ac:spMk id="24" creationId="{81C8C0F4-5C44-4C3F-B321-5CB3E2BABC2C}"/>
          </ac:spMkLst>
        </pc:spChg>
        <pc:spChg chg="add del">
          <ac:chgData name="Alison Muller" userId="b3abf89b1fac07a8" providerId="Windows Live" clId="Web-{A1AA64BE-B035-4B53-B69E-E44EC15B5151}" dt="2023-11-17T05:07:29.034" v="107"/>
          <ac:spMkLst>
            <pc:docMk/>
            <pc:sldMk cId="3919669492" sldId="259"/>
            <ac:spMk id="25" creationId="{0846C8C0-47F4-45B0-B3B4-6A708A0A98D0}"/>
          </ac:spMkLst>
        </pc:spChg>
        <pc:spChg chg="add del">
          <ac:chgData name="Alison Muller" userId="b3abf89b1fac07a8" providerId="Windows Live" clId="Web-{A1AA64BE-B035-4B53-B69E-E44EC15B5151}" dt="2023-11-17T05:02:38.212" v="99"/>
          <ac:spMkLst>
            <pc:docMk/>
            <pc:sldMk cId="3919669492" sldId="259"/>
            <ac:spMk id="26" creationId="{0846C8C0-47F4-45B0-B3B4-6A708A0A98D0}"/>
          </ac:spMkLst>
        </pc:spChg>
        <pc:spChg chg="add del">
          <ac:chgData name="Alison Muller" userId="b3abf89b1fac07a8" providerId="Windows Live" clId="Web-{A1AA64BE-B035-4B53-B69E-E44EC15B5151}" dt="2023-11-17T05:07:29.034" v="107"/>
          <ac:spMkLst>
            <pc:docMk/>
            <pc:sldMk cId="3919669492" sldId="259"/>
            <ac:spMk id="27" creationId="{99B40C5F-813E-44FF-9FCF-B8C7098E2ECC}"/>
          </ac:spMkLst>
        </pc:spChg>
        <pc:spChg chg="add del">
          <ac:chgData name="Alison Muller" userId="b3abf89b1fac07a8" providerId="Windows Live" clId="Web-{A1AA64BE-B035-4B53-B69E-E44EC15B5151}" dt="2023-11-17T05:02:38.212" v="99"/>
          <ac:spMkLst>
            <pc:docMk/>
            <pc:sldMk cId="3919669492" sldId="259"/>
            <ac:spMk id="28" creationId="{99B40C5F-813E-44FF-9FCF-B8C7098E2ECC}"/>
          </ac:spMkLst>
        </pc:spChg>
        <pc:spChg chg="add del">
          <ac:chgData name="Alison Muller" userId="b3abf89b1fac07a8" providerId="Windows Live" clId="Web-{A1AA64BE-B035-4B53-B69E-E44EC15B5151}" dt="2023-11-17T05:08:47.583" v="109"/>
          <ac:spMkLst>
            <pc:docMk/>
            <pc:sldMk cId="3919669492" sldId="259"/>
            <ac:spMk id="33" creationId="{6DC8E2D9-6729-4614-8667-C1016D3182E4}"/>
          </ac:spMkLst>
        </pc:spChg>
        <pc:spChg chg="add del">
          <ac:chgData name="Alison Muller" userId="b3abf89b1fac07a8" providerId="Windows Live" clId="Web-{A1AA64BE-B035-4B53-B69E-E44EC15B5151}" dt="2023-11-17T05:08:47.583" v="109"/>
          <ac:spMkLst>
            <pc:docMk/>
            <pc:sldMk cId="3919669492" sldId="259"/>
            <ac:spMk id="34" creationId="{9B9AACA9-BD92-429F-8047-0731DB46F99F}"/>
          </ac:spMkLst>
        </pc:spChg>
        <pc:spChg chg="add del">
          <ac:chgData name="Alison Muller" userId="b3abf89b1fac07a8" providerId="Windows Live" clId="Web-{A1AA64BE-B035-4B53-B69E-E44EC15B5151}" dt="2023-11-17T05:09:29.225" v="115"/>
          <ac:spMkLst>
            <pc:docMk/>
            <pc:sldMk cId="3919669492" sldId="259"/>
            <ac:spMk id="39" creationId="{DD99E1B6-CBC4-4306-9DFC-847D6D135208}"/>
          </ac:spMkLst>
        </pc:spChg>
        <pc:spChg chg="add del">
          <ac:chgData name="Alison Muller" userId="b3abf89b1fac07a8" providerId="Windows Live" clId="Web-{A1AA64BE-B035-4B53-B69E-E44EC15B5151}" dt="2023-11-17T05:09:29.225" v="115"/>
          <ac:spMkLst>
            <pc:docMk/>
            <pc:sldMk cId="3919669492" sldId="259"/>
            <ac:spMk id="41" creationId="{509DEB34-AF36-41D0-AD46-A89D09BD5C1B}"/>
          </ac:spMkLst>
        </pc:spChg>
        <pc:spChg chg="add del">
          <ac:chgData name="Alison Muller" userId="b3abf89b1fac07a8" providerId="Windows Live" clId="Web-{A1AA64BE-B035-4B53-B69E-E44EC15B5151}" dt="2023-11-17T05:09:29.225" v="115"/>
          <ac:spMkLst>
            <pc:docMk/>
            <pc:sldMk cId="3919669492" sldId="259"/>
            <ac:spMk id="44" creationId="{6DC8E2D9-6729-4614-8667-C1016D3182E4}"/>
          </ac:spMkLst>
        </pc:spChg>
        <pc:spChg chg="add del">
          <ac:chgData name="Alison Muller" userId="b3abf89b1fac07a8" providerId="Windows Live" clId="Web-{A1AA64BE-B035-4B53-B69E-E44EC15B5151}" dt="2023-11-17T05:09:29.225" v="115"/>
          <ac:spMkLst>
            <pc:docMk/>
            <pc:sldMk cId="3919669492" sldId="259"/>
            <ac:spMk id="45" creationId="{EB9B5A19-3592-48E2-BC31-90E092BD68E1}"/>
          </ac:spMkLst>
        </pc:spChg>
        <pc:spChg chg="add del">
          <ac:chgData name="Alison Muller" userId="b3abf89b1fac07a8" providerId="Windows Live" clId="Web-{A1AA64BE-B035-4B53-B69E-E44EC15B5151}" dt="2023-11-17T05:10:28.290" v="116"/>
          <ac:spMkLst>
            <pc:docMk/>
            <pc:sldMk cId="3919669492" sldId="259"/>
            <ac:spMk id="54" creationId="{A1A6C194-8DAF-D783-E79C-31F6AFD01731}"/>
          </ac:spMkLst>
        </pc:spChg>
        <pc:spChg chg="add">
          <ac:chgData name="Alison Muller" userId="b3abf89b1fac07a8" providerId="Windows Live" clId="Web-{A1AA64BE-B035-4B53-B69E-E44EC15B5151}" dt="2023-11-17T05:09:29.225" v="115"/>
          <ac:spMkLst>
            <pc:docMk/>
            <pc:sldMk cId="3919669492" sldId="259"/>
            <ac:spMk id="66" creationId="{D8D85657-6A77-4466-887F-EE948B9CD2B2}"/>
          </ac:spMkLst>
        </pc:spChg>
        <pc:spChg chg="add">
          <ac:chgData name="Alison Muller" userId="b3abf89b1fac07a8" providerId="Windows Live" clId="Web-{A1AA64BE-B035-4B53-B69E-E44EC15B5151}" dt="2023-11-17T05:09:29.225" v="115"/>
          <ac:spMkLst>
            <pc:docMk/>
            <pc:sldMk cId="3919669492" sldId="259"/>
            <ac:spMk id="68" creationId="{DD98E61A-E482-4DCD-B615-A18B8685C2C3}"/>
          </ac:spMkLst>
        </pc:spChg>
        <pc:spChg chg="add">
          <ac:chgData name="Alison Muller" userId="b3abf89b1fac07a8" providerId="Windows Live" clId="Web-{A1AA64BE-B035-4B53-B69E-E44EC15B5151}" dt="2023-11-17T05:09:29.225" v="115"/>
          <ac:spMkLst>
            <pc:docMk/>
            <pc:sldMk cId="3919669492" sldId="259"/>
            <ac:spMk id="82" creationId="{9D8267F7-1115-4F9A-BEF5-BB6664BCF0DB}"/>
          </ac:spMkLst>
        </pc:spChg>
        <pc:grpChg chg="add del">
          <ac:chgData name="Alison Muller" userId="b3abf89b1fac07a8" providerId="Windows Live" clId="Web-{A1AA64BE-B035-4B53-B69E-E44EC15B5151}" dt="2023-11-17T05:07:29.034" v="107"/>
          <ac:grpSpMkLst>
            <pc:docMk/>
            <pc:sldMk cId="3919669492" sldId="259"/>
            <ac:grpSpMk id="11" creationId="{67416F32-9D98-4340-82E8-E90CE00AD2AC}"/>
          </ac:grpSpMkLst>
        </pc:grpChg>
        <pc:grpChg chg="add del">
          <ac:chgData name="Alison Muller" userId="b3abf89b1fac07a8" providerId="Windows Live" clId="Web-{A1AA64BE-B035-4B53-B69E-E44EC15B5151}" dt="2023-11-17T05:02:38.212" v="99"/>
          <ac:grpSpMkLst>
            <pc:docMk/>
            <pc:sldMk cId="3919669492" sldId="259"/>
            <ac:grpSpMk id="13" creationId="{67416F32-9D98-4340-82E8-E90CE00AD2AC}"/>
          </ac:grpSpMkLst>
        </pc:grpChg>
        <pc:grpChg chg="add del">
          <ac:chgData name="Alison Muller" userId="b3abf89b1fac07a8" providerId="Windows Live" clId="Web-{A1AA64BE-B035-4B53-B69E-E44EC15B5151}" dt="2023-11-17T05:08:47.583" v="109"/>
          <ac:grpSpMkLst>
            <pc:docMk/>
            <pc:sldMk cId="3919669492" sldId="259"/>
            <ac:grpSpMk id="29" creationId="{BF4E480B-94D6-46F9-A2B6-B98D311FDC19}"/>
          </ac:grpSpMkLst>
        </pc:grpChg>
        <pc:grpChg chg="add del">
          <ac:chgData name="Alison Muller" userId="b3abf89b1fac07a8" providerId="Windows Live" clId="Web-{A1AA64BE-B035-4B53-B69E-E44EC15B5151}" dt="2023-11-17T05:09:29.225" v="115"/>
          <ac:grpSpMkLst>
            <pc:docMk/>
            <pc:sldMk cId="3919669492" sldId="259"/>
            <ac:grpSpMk id="38" creationId="{BF4E480B-94D6-46F9-A2B6-B98D311FDC19}"/>
          </ac:grpSpMkLst>
        </pc:grpChg>
        <pc:grpChg chg="add del">
          <ac:chgData name="Alison Muller" userId="b3abf89b1fac07a8" providerId="Windows Live" clId="Web-{A1AA64BE-B035-4B53-B69E-E44EC15B5151}" dt="2023-11-17T05:09:29.225" v="115"/>
          <ac:grpSpMkLst>
            <pc:docMk/>
            <pc:sldMk cId="3919669492" sldId="259"/>
            <ac:grpSpMk id="46" creationId="{E2548C40-4C00-4E91-BFA6-84B4D66225A4}"/>
          </ac:grpSpMkLst>
        </pc:grpChg>
        <pc:grpChg chg="add">
          <ac:chgData name="Alison Muller" userId="b3abf89b1fac07a8" providerId="Windows Live" clId="Web-{A1AA64BE-B035-4B53-B69E-E44EC15B5151}" dt="2023-11-17T05:09:29.225" v="115"/>
          <ac:grpSpMkLst>
            <pc:docMk/>
            <pc:sldMk cId="3919669492" sldId="259"/>
            <ac:grpSpMk id="57" creationId="{67416F32-9D98-4340-82E8-E90CE00AD2AC}"/>
          </ac:grpSpMkLst>
        </pc:grpChg>
        <pc:grpChg chg="add">
          <ac:chgData name="Alison Muller" userId="b3abf89b1fac07a8" providerId="Windows Live" clId="Web-{A1AA64BE-B035-4B53-B69E-E44EC15B5151}" dt="2023-11-17T05:09:29.225" v="115"/>
          <ac:grpSpMkLst>
            <pc:docMk/>
            <pc:sldMk cId="3919669492" sldId="259"/>
            <ac:grpSpMk id="70" creationId="{7C6B683D-13FA-4605-8648-01FC9C82FEC8}"/>
          </ac:grpSpMkLst>
        </pc:grpChg>
        <pc:picChg chg="add mod ord">
          <ac:chgData name="Alison Muller" userId="b3abf89b1fac07a8" providerId="Windows Live" clId="Web-{A1AA64BE-B035-4B53-B69E-E44EC15B5151}" dt="2023-11-17T05:09:29.225" v="115"/>
          <ac:picMkLst>
            <pc:docMk/>
            <pc:sldMk cId="3919669492" sldId="259"/>
            <ac:picMk id="5" creationId="{F93330C5-9ACB-2B2F-E962-72FF0D04151E}"/>
          </ac:picMkLst>
        </pc:picChg>
        <pc:picChg chg="add mod ord">
          <ac:chgData name="Alison Muller" userId="b3abf89b1fac07a8" providerId="Windows Live" clId="Web-{A1AA64BE-B035-4B53-B69E-E44EC15B5151}" dt="2023-11-17T05:09:29.225" v="115"/>
          <ac:picMkLst>
            <pc:docMk/>
            <pc:sldMk cId="3919669492" sldId="259"/>
            <ac:picMk id="6" creationId="{20DEC0B5-30B4-A9A0-1A48-63D2ED9F41C7}"/>
          </ac:picMkLst>
        </pc:picChg>
        <pc:picChg chg="add del mod">
          <ac:chgData name="Alison Muller" userId="b3abf89b1fac07a8" providerId="Windows Live" clId="Web-{A1AA64BE-B035-4B53-B69E-E44EC15B5151}" dt="2023-11-17T05:04:19.621" v="101"/>
          <ac:picMkLst>
            <pc:docMk/>
            <pc:sldMk cId="3919669492" sldId="259"/>
            <ac:picMk id="7" creationId="{5A4025B0-9110-401B-34A6-BE6981BB3EBE}"/>
          </ac:picMkLst>
        </pc:picChg>
        <pc:picChg chg="add del mod">
          <ac:chgData name="Alison Muller" userId="b3abf89b1fac07a8" providerId="Windows Live" clId="Web-{A1AA64BE-B035-4B53-B69E-E44EC15B5151}" dt="2023-11-17T05:05:45.250" v="103"/>
          <ac:picMkLst>
            <pc:docMk/>
            <pc:sldMk cId="3919669492" sldId="259"/>
            <ac:picMk id="8" creationId="{C0CFD9C6-B42D-D23A-9674-69BE1CF3F126}"/>
          </ac:picMkLst>
        </pc:picChg>
        <pc:picChg chg="add del mod">
          <ac:chgData name="Alison Muller" userId="b3abf89b1fac07a8" providerId="Windows Live" clId="Web-{A1AA64BE-B035-4B53-B69E-E44EC15B5151}" dt="2023-11-17T05:06:09.157" v="105"/>
          <ac:picMkLst>
            <pc:docMk/>
            <pc:sldMk cId="3919669492" sldId="259"/>
            <ac:picMk id="9" creationId="{561AB018-2C16-0A50-2647-65A6052C3FB2}"/>
          </ac:picMkLst>
        </pc:picChg>
        <pc:picChg chg="add del mod ord">
          <ac:chgData name="Alison Muller" userId="b3abf89b1fac07a8" providerId="Windows Live" clId="Web-{A1AA64BE-B035-4B53-B69E-E44EC15B5151}" dt="2023-11-17T05:10:37.306" v="117"/>
          <ac:picMkLst>
            <pc:docMk/>
            <pc:sldMk cId="3919669492" sldId="259"/>
            <ac:picMk id="51" creationId="{9070ED52-7D0E-D7FC-1E09-CF11DC03FB69}"/>
          </ac:picMkLst>
        </pc:picChg>
        <pc:picChg chg="add del mod">
          <ac:chgData name="Alison Muller" userId="b3abf89b1fac07a8" providerId="Windows Live" clId="Web-{A1AA64BE-B035-4B53-B69E-E44EC15B5151}" dt="2023-11-17T05:13:49.615" v="119"/>
          <ac:picMkLst>
            <pc:docMk/>
            <pc:sldMk cId="3919669492" sldId="259"/>
            <ac:picMk id="52" creationId="{43E273AD-AC77-AC2E-4F3F-A8E46B29DD71}"/>
          </ac:picMkLst>
        </pc:picChg>
        <pc:picChg chg="add del mod">
          <ac:chgData name="Alison Muller" userId="b3abf89b1fac07a8" providerId="Windows Live" clId="Web-{A1AA64BE-B035-4B53-B69E-E44EC15B5151}" dt="2023-11-17T05:16:42.324" v="121"/>
          <ac:picMkLst>
            <pc:docMk/>
            <pc:sldMk cId="3919669492" sldId="259"/>
            <ac:picMk id="53" creationId="{52C844C2-F5AF-85F6-05E0-A7B279E754BA}"/>
          </ac:picMkLst>
        </pc:picChg>
        <pc:picChg chg="add del mod">
          <ac:chgData name="Alison Muller" userId="b3abf89b1fac07a8" providerId="Windows Live" clId="Web-{A1AA64BE-B035-4B53-B69E-E44EC15B5151}" dt="2023-11-17T05:19:22.610" v="123"/>
          <ac:picMkLst>
            <pc:docMk/>
            <pc:sldMk cId="3919669492" sldId="259"/>
            <ac:picMk id="55" creationId="{BA82E8B8-7FB3-EEB3-9330-54D1711DFBE5}"/>
          </ac:picMkLst>
        </pc:picChg>
      </pc:sldChg>
      <pc:sldChg chg="addSp delSp modSp new del mod setBg">
        <pc:chgData name="Alison Muller" userId="b3abf89b1fac07a8" providerId="Windows Live" clId="Web-{A1AA64BE-B035-4B53-B69E-E44EC15B5151}" dt="2023-11-17T18:57:21.113" v="346"/>
        <pc:sldMkLst>
          <pc:docMk/>
          <pc:sldMk cId="874979810" sldId="260"/>
        </pc:sldMkLst>
        <pc:spChg chg="mod">
          <ac:chgData name="Alison Muller" userId="b3abf89b1fac07a8" providerId="Windows Live" clId="Web-{A1AA64BE-B035-4B53-B69E-E44EC15B5151}" dt="2023-11-17T06:47:35.241" v="312"/>
          <ac:spMkLst>
            <pc:docMk/>
            <pc:sldMk cId="874979810" sldId="260"/>
            <ac:spMk id="2" creationId="{57CF88B7-D4C5-4117-E664-46A9B6275157}"/>
          </ac:spMkLst>
        </pc:spChg>
        <pc:spChg chg="del">
          <ac:chgData name="Alison Muller" userId="b3abf89b1fac07a8" providerId="Windows Live" clId="Web-{A1AA64BE-B035-4B53-B69E-E44EC15B5151}" dt="2023-11-17T04:23:18.608" v="10"/>
          <ac:spMkLst>
            <pc:docMk/>
            <pc:sldMk cId="874979810" sldId="260"/>
            <ac:spMk id="3" creationId="{C0CEB05E-639A-81F9-7BD8-5D16E7A66573}"/>
          </ac:spMkLst>
        </pc:spChg>
        <pc:spChg chg="del">
          <ac:chgData name="Alison Muller" userId="b3abf89b1fac07a8" providerId="Windows Live" clId="Web-{A1AA64BE-B035-4B53-B69E-E44EC15B5151}" dt="2023-11-17T04:23:42.015" v="11"/>
          <ac:spMkLst>
            <pc:docMk/>
            <pc:sldMk cId="874979810" sldId="260"/>
            <ac:spMk id="4" creationId="{6058D922-B137-AC4F-371E-E689C5BF6F7E}"/>
          </ac:spMkLst>
        </pc:spChg>
        <pc:spChg chg="add del mod">
          <ac:chgData name="Alison Muller" userId="b3abf89b1fac07a8" providerId="Windows Live" clId="Web-{A1AA64BE-B035-4B53-B69E-E44EC15B5151}" dt="2023-11-17T04:24:01.656" v="13"/>
          <ac:spMkLst>
            <pc:docMk/>
            <pc:sldMk cId="874979810" sldId="260"/>
            <ac:spMk id="8" creationId="{44773E8A-E974-F395-12F6-71DBDFD14F3D}"/>
          </ac:spMkLst>
        </pc:spChg>
        <pc:spChg chg="add del mod">
          <ac:chgData name="Alison Muller" userId="b3abf89b1fac07a8" providerId="Windows Live" clId="Web-{A1AA64BE-B035-4B53-B69E-E44EC15B5151}" dt="2023-11-17T06:06:58.686" v="246"/>
          <ac:spMkLst>
            <pc:docMk/>
            <pc:sldMk cId="874979810" sldId="260"/>
            <ac:spMk id="11" creationId="{24E31C68-F7C0-CE88-5F3F-A1C7DFD92257}"/>
          </ac:spMkLst>
        </pc:spChg>
        <pc:spChg chg="add del">
          <ac:chgData name="Alison Muller" userId="b3abf89b1fac07a8" providerId="Windows Live" clId="Web-{A1AA64BE-B035-4B53-B69E-E44EC15B5151}" dt="2023-11-17T06:11:13.554" v="252"/>
          <ac:spMkLst>
            <pc:docMk/>
            <pc:sldMk cId="874979810" sldId="260"/>
            <ac:spMk id="20" creationId="{76DFC661-123A-333E-6C99-70EAABB4FB84}"/>
          </ac:spMkLst>
        </pc:spChg>
        <pc:spChg chg="add del">
          <ac:chgData name="Alison Muller" userId="b3abf89b1fac07a8" providerId="Windows Live" clId="Web-{A1AA64BE-B035-4B53-B69E-E44EC15B5151}" dt="2023-11-17T06:41:29.333" v="300"/>
          <ac:spMkLst>
            <pc:docMk/>
            <pc:sldMk cId="874979810" sldId="260"/>
            <ac:spMk id="21" creationId="{D8D85657-6A77-4466-887F-EE948B9CD2B2}"/>
          </ac:spMkLst>
        </pc:spChg>
        <pc:spChg chg="add del">
          <ac:chgData name="Alison Muller" userId="b3abf89b1fac07a8" providerId="Windows Live" clId="Web-{A1AA64BE-B035-4B53-B69E-E44EC15B5151}" dt="2023-11-17T06:41:29.333" v="300"/>
          <ac:spMkLst>
            <pc:docMk/>
            <pc:sldMk cId="874979810" sldId="260"/>
            <ac:spMk id="23" creationId="{7D2FD795-8DF5-44F0-8664-4D8F626DD85A}"/>
          </ac:spMkLst>
        </pc:spChg>
        <pc:spChg chg="add del">
          <ac:chgData name="Alison Muller" userId="b3abf89b1fac07a8" providerId="Windows Live" clId="Web-{A1AA64BE-B035-4B53-B69E-E44EC15B5151}" dt="2023-11-17T06:41:29.333" v="300"/>
          <ac:spMkLst>
            <pc:docMk/>
            <pc:sldMk cId="874979810" sldId="260"/>
            <ac:spMk id="37" creationId="{9D8267F7-1115-4F9A-BEF5-BB6664BCF0DB}"/>
          </ac:spMkLst>
        </pc:spChg>
        <pc:spChg chg="add">
          <ac:chgData name="Alison Muller" userId="b3abf89b1fac07a8" providerId="Windows Live" clId="Web-{A1AA64BE-B035-4B53-B69E-E44EC15B5151}" dt="2023-11-17T06:47:15.178" v="311"/>
          <ac:spMkLst>
            <pc:docMk/>
            <pc:sldMk cId="874979810" sldId="260"/>
            <ac:spMk id="39" creationId="{1234E9A7-BA1C-7074-4823-E6C301BDAE42}"/>
          </ac:spMkLst>
        </pc:spChg>
        <pc:spChg chg="add del">
          <ac:chgData name="Alison Muller" userId="b3abf89b1fac07a8" providerId="Windows Live" clId="Web-{A1AA64BE-B035-4B53-B69E-E44EC15B5151}" dt="2023-11-17T06:47:35.241" v="312"/>
          <ac:spMkLst>
            <pc:docMk/>
            <pc:sldMk cId="874979810" sldId="260"/>
            <ac:spMk id="54" creationId="{6DC8E2D9-6729-4614-8667-C1016D3182E4}"/>
          </ac:spMkLst>
        </pc:spChg>
        <pc:spChg chg="add del">
          <ac:chgData name="Alison Muller" userId="b3abf89b1fac07a8" providerId="Windows Live" clId="Web-{A1AA64BE-B035-4B53-B69E-E44EC15B5151}" dt="2023-11-17T06:47:35.241" v="312"/>
          <ac:spMkLst>
            <pc:docMk/>
            <pc:sldMk cId="874979810" sldId="260"/>
            <ac:spMk id="56" creationId="{9C51935E-4A08-4AE4-8E13-F40CD3C4F1C4}"/>
          </ac:spMkLst>
        </pc:spChg>
        <pc:spChg chg="add del">
          <ac:chgData name="Alison Muller" userId="b3abf89b1fac07a8" providerId="Windows Live" clId="Web-{A1AA64BE-B035-4B53-B69E-E44EC15B5151}" dt="2023-11-17T06:47:35.241" v="312"/>
          <ac:spMkLst>
            <pc:docMk/>
            <pc:sldMk cId="874979810" sldId="260"/>
            <ac:spMk id="63" creationId="{1AE9598F-D7DE-4210-9654-7305376240F6}"/>
          </ac:spMkLst>
        </pc:spChg>
        <pc:spChg chg="add">
          <ac:chgData name="Alison Muller" userId="b3abf89b1fac07a8" providerId="Windows Live" clId="Web-{A1AA64BE-B035-4B53-B69E-E44EC15B5151}" dt="2023-11-17T06:47:35.241" v="312"/>
          <ac:spMkLst>
            <pc:docMk/>
            <pc:sldMk cId="874979810" sldId="260"/>
            <ac:spMk id="80" creationId="{6DC8E2D9-6729-4614-8667-C1016D3182E4}"/>
          </ac:spMkLst>
        </pc:spChg>
        <pc:spChg chg="add">
          <ac:chgData name="Alison Muller" userId="b3abf89b1fac07a8" providerId="Windows Live" clId="Web-{A1AA64BE-B035-4B53-B69E-E44EC15B5151}" dt="2023-11-17T06:47:35.241" v="312"/>
          <ac:spMkLst>
            <pc:docMk/>
            <pc:sldMk cId="874979810" sldId="260"/>
            <ac:spMk id="82" creationId="{9B9AACA9-BD92-429F-8047-0731DB46F99F}"/>
          </ac:spMkLst>
        </pc:spChg>
        <pc:grpChg chg="add del">
          <ac:chgData name="Alison Muller" userId="b3abf89b1fac07a8" providerId="Windows Live" clId="Web-{A1AA64BE-B035-4B53-B69E-E44EC15B5151}" dt="2023-11-17T06:41:29.333" v="300"/>
          <ac:grpSpMkLst>
            <pc:docMk/>
            <pc:sldMk cId="874979810" sldId="260"/>
            <ac:grpSpMk id="7" creationId="{67416F32-9D98-4340-82E8-E90CE00AD2AC}"/>
          </ac:grpSpMkLst>
        </pc:grpChg>
        <pc:grpChg chg="add del">
          <ac:chgData name="Alison Muller" userId="b3abf89b1fac07a8" providerId="Windows Live" clId="Web-{A1AA64BE-B035-4B53-B69E-E44EC15B5151}" dt="2023-11-17T06:41:29.333" v="300"/>
          <ac:grpSpMkLst>
            <pc:docMk/>
            <pc:sldMk cId="874979810" sldId="260"/>
            <ac:grpSpMk id="25" creationId="{7C6B683D-13FA-4605-8648-01FC9C82FEC8}"/>
          </ac:grpSpMkLst>
        </pc:grpChg>
        <pc:grpChg chg="add del">
          <ac:chgData name="Alison Muller" userId="b3abf89b1fac07a8" providerId="Windows Live" clId="Web-{A1AA64BE-B035-4B53-B69E-E44EC15B5151}" dt="2023-11-17T06:47:35.241" v="312"/>
          <ac:grpSpMkLst>
            <pc:docMk/>
            <pc:sldMk cId="874979810" sldId="260"/>
            <ac:grpSpMk id="42" creationId="{BF4E480B-94D6-46F9-A2B6-B98D311FDC19}"/>
          </ac:grpSpMkLst>
        </pc:grpChg>
        <pc:grpChg chg="add del">
          <ac:chgData name="Alison Muller" userId="b3abf89b1fac07a8" providerId="Windows Live" clId="Web-{A1AA64BE-B035-4B53-B69E-E44EC15B5151}" dt="2023-11-17T06:47:35.241" v="312"/>
          <ac:grpSpMkLst>
            <pc:docMk/>
            <pc:sldMk cId="874979810" sldId="260"/>
            <ac:grpSpMk id="58" creationId="{2A745492-95CF-4812-9BF8-F331CCF4E256}"/>
          </ac:grpSpMkLst>
        </pc:grpChg>
        <pc:grpChg chg="add">
          <ac:chgData name="Alison Muller" userId="b3abf89b1fac07a8" providerId="Windows Live" clId="Web-{A1AA64BE-B035-4B53-B69E-E44EC15B5151}" dt="2023-11-17T06:47:35.241" v="312"/>
          <ac:grpSpMkLst>
            <pc:docMk/>
            <pc:sldMk cId="874979810" sldId="260"/>
            <ac:grpSpMk id="68" creationId="{BF4E480B-94D6-46F9-A2B6-B98D311FDC19}"/>
          </ac:grpSpMkLst>
        </pc:grpChg>
        <pc:picChg chg="add del mod ord">
          <ac:chgData name="Alison Muller" userId="b3abf89b1fac07a8" providerId="Windows Live" clId="Web-{A1AA64BE-B035-4B53-B69E-E44EC15B5151}" dt="2023-11-17T06:47:35.241" v="312"/>
          <ac:picMkLst>
            <pc:docMk/>
            <pc:sldMk cId="874979810" sldId="260"/>
            <ac:picMk id="5" creationId="{9954B470-EBB5-47DA-05C5-ADEFB5D96B13}"/>
          </ac:picMkLst>
        </pc:picChg>
        <pc:picChg chg="add del mod ord">
          <ac:chgData name="Alison Muller" userId="b3abf89b1fac07a8" providerId="Windows Live" clId="Web-{A1AA64BE-B035-4B53-B69E-E44EC15B5151}" dt="2023-11-17T04:23:48.765" v="12"/>
          <ac:picMkLst>
            <pc:docMk/>
            <pc:sldMk cId="874979810" sldId="260"/>
            <ac:picMk id="6" creationId="{7C368D82-DF46-3B71-22FC-048ADFAB14C2}"/>
          </ac:picMkLst>
        </pc:picChg>
        <pc:picChg chg="add del mod ord">
          <ac:chgData name="Alison Muller" userId="b3abf89b1fac07a8" providerId="Windows Live" clId="Web-{A1AA64BE-B035-4B53-B69E-E44EC15B5151}" dt="2023-11-17T04:24:22.797" v="14"/>
          <ac:picMkLst>
            <pc:docMk/>
            <pc:sldMk cId="874979810" sldId="260"/>
            <ac:picMk id="9" creationId="{4479B73F-683D-EDA2-1B4A-7C66DE1A5B2B}"/>
          </ac:picMkLst>
        </pc:picChg>
        <pc:picChg chg="add del mod ord">
          <ac:chgData name="Alison Muller" userId="b3abf89b1fac07a8" providerId="Windows Live" clId="Web-{A1AA64BE-B035-4B53-B69E-E44EC15B5151}" dt="2023-11-17T06:07:04.202" v="247"/>
          <ac:picMkLst>
            <pc:docMk/>
            <pc:sldMk cId="874979810" sldId="260"/>
            <ac:picMk id="12" creationId="{5AF1256E-6228-83C9-F38C-04738E4710C6}"/>
          </ac:picMkLst>
        </pc:picChg>
        <pc:picChg chg="add del mod">
          <ac:chgData name="Alison Muller" userId="b3abf89b1fac07a8" providerId="Windows Live" clId="Web-{A1AA64BE-B035-4B53-B69E-E44EC15B5151}" dt="2023-11-17T06:09:00.253" v="250"/>
          <ac:picMkLst>
            <pc:docMk/>
            <pc:sldMk cId="874979810" sldId="260"/>
            <ac:picMk id="13" creationId="{5B8C6E9B-5019-8132-23A1-83E77F9DFEF8}"/>
          </ac:picMkLst>
        </pc:picChg>
        <pc:picChg chg="add del mod ord">
          <ac:chgData name="Alison Muller" userId="b3abf89b1fac07a8" providerId="Windows Live" clId="Web-{A1AA64BE-B035-4B53-B69E-E44EC15B5151}" dt="2023-11-17T06:11:25.320" v="253"/>
          <ac:picMkLst>
            <pc:docMk/>
            <pc:sldMk cId="874979810" sldId="260"/>
            <ac:picMk id="22" creationId="{E3B6092D-4CA1-43DD-58D2-D05493FCC041}"/>
          </ac:picMkLst>
        </pc:picChg>
        <pc:picChg chg="add del mod">
          <ac:chgData name="Alison Muller" userId="b3abf89b1fac07a8" providerId="Windows Live" clId="Web-{A1AA64BE-B035-4B53-B69E-E44EC15B5151}" dt="2023-11-17T06:12:22.306" v="255"/>
          <ac:picMkLst>
            <pc:docMk/>
            <pc:sldMk cId="874979810" sldId="260"/>
            <ac:picMk id="24" creationId="{7AB814AD-56E4-B671-A01C-BD3C834DE1F4}"/>
          </ac:picMkLst>
        </pc:picChg>
        <pc:picChg chg="add del mod">
          <ac:chgData name="Alison Muller" userId="b3abf89b1fac07a8" providerId="Windows Live" clId="Web-{A1AA64BE-B035-4B53-B69E-E44EC15B5151}" dt="2023-11-17T06:18:56.724" v="262"/>
          <ac:picMkLst>
            <pc:docMk/>
            <pc:sldMk cId="874979810" sldId="260"/>
            <ac:picMk id="36" creationId="{015A353B-1FB0-2114-4A54-BF45C18094EE}"/>
          </ac:picMkLst>
        </pc:picChg>
        <pc:picChg chg="add del mod">
          <ac:chgData name="Alison Muller" userId="b3abf89b1fac07a8" providerId="Windows Live" clId="Web-{A1AA64BE-B035-4B53-B69E-E44EC15B5151}" dt="2023-11-17T06:46:43.489" v="309"/>
          <ac:picMkLst>
            <pc:docMk/>
            <pc:sldMk cId="874979810" sldId="260"/>
            <ac:picMk id="38" creationId="{51C1A1F3-50F9-E8C6-572B-17ACFDD0529C}"/>
          </ac:picMkLst>
        </pc:picChg>
      </pc:sldChg>
      <pc:sldChg chg="addSp delSp modSp new del mod setBg">
        <pc:chgData name="Alison Muller" userId="b3abf89b1fac07a8" providerId="Windows Live" clId="Web-{A1AA64BE-B035-4B53-B69E-E44EC15B5151}" dt="2023-11-17T06:13:10.026" v="256"/>
        <pc:sldMkLst>
          <pc:docMk/>
          <pc:sldMk cId="759556875" sldId="261"/>
        </pc:sldMkLst>
        <pc:spChg chg="mod">
          <ac:chgData name="Alison Muller" userId="b3abf89b1fac07a8" providerId="Windows Live" clId="Web-{A1AA64BE-B035-4B53-B69E-E44EC15B5151}" dt="2023-11-17T05:43:33.924" v="230"/>
          <ac:spMkLst>
            <pc:docMk/>
            <pc:sldMk cId="759556875" sldId="261"/>
            <ac:spMk id="2" creationId="{B5AF597F-A0DC-CFDC-DF2D-554DBA081E2F}"/>
          </ac:spMkLst>
        </pc:spChg>
        <pc:spChg chg="del mod">
          <ac:chgData name="Alison Muller" userId="b3abf89b1fac07a8" providerId="Windows Live" clId="Web-{A1AA64BE-B035-4B53-B69E-E44EC15B5151}" dt="2023-11-17T05:38:23.274" v="222"/>
          <ac:spMkLst>
            <pc:docMk/>
            <pc:sldMk cId="759556875" sldId="261"/>
            <ac:spMk id="3" creationId="{25241014-F9FF-A98C-A189-BF12F751FEFD}"/>
          </ac:spMkLst>
        </pc:spChg>
        <pc:spChg chg="del">
          <ac:chgData name="Alison Muller" userId="b3abf89b1fac07a8" providerId="Windows Live" clId="Web-{A1AA64BE-B035-4B53-B69E-E44EC15B5151}" dt="2023-11-17T05:36:53.146" v="219"/>
          <ac:spMkLst>
            <pc:docMk/>
            <pc:sldMk cId="759556875" sldId="261"/>
            <ac:spMk id="4" creationId="{9828E698-0FD6-C832-CC27-CA4A0EB5E0D2}"/>
          </ac:spMkLst>
        </pc:spChg>
        <pc:spChg chg="add del">
          <ac:chgData name="Alison Muller" userId="b3abf89b1fac07a8" providerId="Windows Live" clId="Web-{A1AA64BE-B035-4B53-B69E-E44EC15B5151}" dt="2023-11-17T06:06:21.920" v="243"/>
          <ac:spMkLst>
            <pc:docMk/>
            <pc:sldMk cId="759556875" sldId="261"/>
            <ac:spMk id="9" creationId="{2DF3B886-E394-019B-4696-0FC00EE40AA2}"/>
          </ac:spMkLst>
        </pc:spChg>
        <pc:spChg chg="add">
          <ac:chgData name="Alison Muller" userId="b3abf89b1fac07a8" providerId="Windows Live" clId="Web-{A1AA64BE-B035-4B53-B69E-E44EC15B5151}" dt="2023-11-17T05:43:33.924" v="230"/>
          <ac:spMkLst>
            <pc:docMk/>
            <pc:sldMk cId="759556875" sldId="261"/>
            <ac:spMk id="11" creationId="{D8D85657-6A77-4466-887F-EE948B9CD2B2}"/>
          </ac:spMkLst>
        </pc:spChg>
        <pc:spChg chg="add del">
          <ac:chgData name="Alison Muller" userId="b3abf89b1fac07a8" providerId="Windows Live" clId="Web-{A1AA64BE-B035-4B53-B69E-E44EC15B5151}" dt="2023-11-17T05:37:26.131" v="221"/>
          <ac:spMkLst>
            <pc:docMk/>
            <pc:sldMk cId="759556875" sldId="261"/>
            <ac:spMk id="19" creationId="{D8D85657-6A77-4466-887F-EE948B9CD2B2}"/>
          </ac:spMkLst>
        </pc:spChg>
        <pc:spChg chg="add">
          <ac:chgData name="Alison Muller" userId="b3abf89b1fac07a8" providerId="Windows Live" clId="Web-{A1AA64BE-B035-4B53-B69E-E44EC15B5151}" dt="2023-11-17T05:43:33.924" v="230"/>
          <ac:spMkLst>
            <pc:docMk/>
            <pc:sldMk cId="759556875" sldId="261"/>
            <ac:spMk id="20" creationId="{81C8C0F4-5C44-4C3F-B321-5CB3E2BABC2C}"/>
          </ac:spMkLst>
        </pc:spChg>
        <pc:spChg chg="add del">
          <ac:chgData name="Alison Muller" userId="b3abf89b1fac07a8" providerId="Windows Live" clId="Web-{A1AA64BE-B035-4B53-B69E-E44EC15B5151}" dt="2023-11-17T05:37:26.131" v="221"/>
          <ac:spMkLst>
            <pc:docMk/>
            <pc:sldMk cId="759556875" sldId="261"/>
            <ac:spMk id="21" creationId="{A37F6730-8F76-4239-8CBA-B914B02A75AB}"/>
          </ac:spMkLst>
        </pc:spChg>
        <pc:spChg chg="add">
          <ac:chgData name="Alison Muller" userId="b3abf89b1fac07a8" providerId="Windows Live" clId="Web-{A1AA64BE-B035-4B53-B69E-E44EC15B5151}" dt="2023-11-17T05:43:33.924" v="230"/>
          <ac:spMkLst>
            <pc:docMk/>
            <pc:sldMk cId="759556875" sldId="261"/>
            <ac:spMk id="30" creationId="{837F2C8F-CC11-4A18-AA7E-AE8C022CDCC8}"/>
          </ac:spMkLst>
        </pc:spChg>
        <pc:spChg chg="add del">
          <ac:chgData name="Alison Muller" userId="b3abf89b1fac07a8" providerId="Windows Live" clId="Web-{A1AA64BE-B035-4B53-B69E-E44EC15B5151}" dt="2023-11-17T05:37:26.131" v="221"/>
          <ac:spMkLst>
            <pc:docMk/>
            <pc:sldMk cId="759556875" sldId="261"/>
            <ac:spMk id="35" creationId="{71967F12-B0C4-4D31-8D63-89945DCD29D0}"/>
          </ac:spMkLst>
        </pc:spChg>
        <pc:grpChg chg="add del">
          <ac:chgData name="Alison Muller" userId="b3abf89b1fac07a8" providerId="Windows Live" clId="Web-{A1AA64BE-B035-4B53-B69E-E44EC15B5151}" dt="2023-11-17T05:37:26.131" v="221"/>
          <ac:grpSpMkLst>
            <pc:docMk/>
            <pc:sldMk cId="759556875" sldId="261"/>
            <ac:grpSpMk id="10" creationId="{67416F32-9D98-4340-82E8-E90CE00AD2AC}"/>
          </ac:grpSpMkLst>
        </pc:grpChg>
        <pc:grpChg chg="add">
          <ac:chgData name="Alison Muller" userId="b3abf89b1fac07a8" providerId="Windows Live" clId="Web-{A1AA64BE-B035-4B53-B69E-E44EC15B5151}" dt="2023-11-17T05:43:33.924" v="230"/>
          <ac:grpSpMkLst>
            <pc:docMk/>
            <pc:sldMk cId="759556875" sldId="261"/>
            <ac:grpSpMk id="12" creationId="{67416F32-9D98-4340-82E8-E90CE00AD2AC}"/>
          </ac:grpSpMkLst>
        </pc:grpChg>
        <pc:grpChg chg="add del">
          <ac:chgData name="Alison Muller" userId="b3abf89b1fac07a8" providerId="Windows Live" clId="Web-{A1AA64BE-B035-4B53-B69E-E44EC15B5151}" dt="2023-11-17T05:37:26.131" v="221"/>
          <ac:grpSpMkLst>
            <pc:docMk/>
            <pc:sldMk cId="759556875" sldId="261"/>
            <ac:grpSpMk id="23" creationId="{DE11E5CC-3C1F-4093-97B6-6433FBF9A9C4}"/>
          </ac:grpSpMkLst>
        </pc:grpChg>
        <pc:grpChg chg="add">
          <ac:chgData name="Alison Muller" userId="b3abf89b1fac07a8" providerId="Windows Live" clId="Web-{A1AA64BE-B035-4B53-B69E-E44EC15B5151}" dt="2023-11-17T05:43:33.924" v="230"/>
          <ac:grpSpMkLst>
            <pc:docMk/>
            <pc:sldMk cId="759556875" sldId="261"/>
            <ac:grpSpMk id="25" creationId="{987A62DB-71D7-497D-BE1C-933ECB515A68}"/>
          </ac:grpSpMkLst>
        </pc:grpChg>
        <pc:picChg chg="add mod ord">
          <ac:chgData name="Alison Muller" userId="b3abf89b1fac07a8" providerId="Windows Live" clId="Web-{A1AA64BE-B035-4B53-B69E-E44EC15B5151}" dt="2023-11-17T05:43:33.924" v="230"/>
          <ac:picMkLst>
            <pc:docMk/>
            <pc:sldMk cId="759556875" sldId="261"/>
            <ac:picMk id="5" creationId="{A2B24C89-A91F-B9D0-6FAF-C6D8BC539A45}"/>
          </ac:picMkLst>
        </pc:picChg>
        <pc:picChg chg="add del mod ord">
          <ac:chgData name="Alison Muller" userId="b3abf89b1fac07a8" providerId="Windows Live" clId="Web-{A1AA64BE-B035-4B53-B69E-E44EC15B5151}" dt="2023-11-17T05:38:37.430" v="223"/>
          <ac:picMkLst>
            <pc:docMk/>
            <pc:sldMk cId="759556875" sldId="261"/>
            <ac:picMk id="6" creationId="{F8E2835D-ED41-E0A8-FABA-BDD5405D6F1C}"/>
          </ac:picMkLst>
        </pc:picChg>
        <pc:picChg chg="add del mod">
          <ac:chgData name="Alison Muller" userId="b3abf89b1fac07a8" providerId="Windows Live" clId="Web-{A1AA64BE-B035-4B53-B69E-E44EC15B5151}" dt="2023-11-17T05:42:38.750" v="228"/>
          <ac:picMkLst>
            <pc:docMk/>
            <pc:sldMk cId="759556875" sldId="261"/>
            <ac:picMk id="7" creationId="{B41F3E74-89F2-DEAA-73FD-512AA4CEE91D}"/>
          </ac:picMkLst>
        </pc:picChg>
        <pc:picChg chg="add del mod ord">
          <ac:chgData name="Alison Muller" userId="b3abf89b1fac07a8" providerId="Windows Live" clId="Web-{A1AA64BE-B035-4B53-B69E-E44EC15B5151}" dt="2023-11-17T06:06:06.185" v="242"/>
          <ac:picMkLst>
            <pc:docMk/>
            <pc:sldMk cId="759556875" sldId="261"/>
            <ac:picMk id="22" creationId="{676AF4BC-C3F6-F160-A079-5107F701BF89}"/>
          </ac:picMkLst>
        </pc:picChg>
        <pc:picChg chg="add del mod ord">
          <ac:chgData name="Alison Muller" userId="b3abf89b1fac07a8" providerId="Windows Live" clId="Web-{A1AA64BE-B035-4B53-B69E-E44EC15B5151}" dt="2023-11-17T06:06:38.420" v="245"/>
          <ac:picMkLst>
            <pc:docMk/>
            <pc:sldMk cId="759556875" sldId="261"/>
            <ac:picMk id="34" creationId="{EC9CCE4D-9CA3-E309-9538-A4A71982F59D}"/>
          </ac:picMkLst>
        </pc:picChg>
      </pc:sldChg>
      <pc:sldChg chg="addSp delSp modSp new del mod setBg">
        <pc:chgData name="Alison Muller" userId="b3abf89b1fac07a8" providerId="Windows Live" clId="Web-{A1AA64BE-B035-4B53-B69E-E44EC15B5151}" dt="2023-11-17T06:33:11.579" v="280"/>
        <pc:sldMkLst>
          <pc:docMk/>
          <pc:sldMk cId="2196529989" sldId="261"/>
        </pc:sldMkLst>
        <pc:spChg chg="add del">
          <ac:chgData name="Alison Muller" userId="b3abf89b1fac07a8" providerId="Windows Live" clId="Web-{A1AA64BE-B035-4B53-B69E-E44EC15B5151}" dt="2023-11-17T06:32:40.156" v="277"/>
          <ac:spMkLst>
            <pc:docMk/>
            <pc:sldMk cId="2196529989" sldId="261"/>
            <ac:spMk id="3" creationId="{1380FFE7-DB42-6F9C-FF48-58A2DB4E1EB5}"/>
          </ac:spMkLst>
        </pc:spChg>
        <pc:spChg chg="del">
          <ac:chgData name="Alison Muller" userId="b3abf89b1fac07a8" providerId="Windows Live" clId="Web-{A1AA64BE-B035-4B53-B69E-E44EC15B5151}" dt="2023-11-17T06:20:34.509" v="264"/>
          <ac:spMkLst>
            <pc:docMk/>
            <pc:sldMk cId="2196529989" sldId="261"/>
            <ac:spMk id="4" creationId="{D39C1422-2C6F-35F7-10F7-CA0DB360FBB6}"/>
          </ac:spMkLst>
        </pc:spChg>
        <pc:picChg chg="add mod ord">
          <ac:chgData name="Alison Muller" userId="b3abf89b1fac07a8" providerId="Windows Live" clId="Web-{A1AA64BE-B035-4B53-B69E-E44EC15B5151}" dt="2023-11-17T06:20:34.509" v="264"/>
          <ac:picMkLst>
            <pc:docMk/>
            <pc:sldMk cId="2196529989" sldId="261"/>
            <ac:picMk id="5" creationId="{96231CC7-2F90-BC5F-3BEF-2828A1A77BFA}"/>
          </ac:picMkLst>
        </pc:picChg>
        <pc:picChg chg="add del mod ord">
          <ac:chgData name="Alison Muller" userId="b3abf89b1fac07a8" providerId="Windows Live" clId="Web-{A1AA64BE-B035-4B53-B69E-E44EC15B5151}" dt="2023-11-17T06:27:53.429" v="272"/>
          <ac:picMkLst>
            <pc:docMk/>
            <pc:sldMk cId="2196529989" sldId="261"/>
            <ac:picMk id="6" creationId="{32A0DE3C-1104-89E7-0399-D1F80C294E6A}"/>
          </ac:picMkLst>
        </pc:picChg>
        <pc:picChg chg="add del mod ord">
          <ac:chgData name="Alison Muller" userId="b3abf89b1fac07a8" providerId="Windows Live" clId="Web-{A1AA64BE-B035-4B53-B69E-E44EC15B5151}" dt="2023-11-17T06:28:19.820" v="276"/>
          <ac:picMkLst>
            <pc:docMk/>
            <pc:sldMk cId="2196529989" sldId="261"/>
            <ac:picMk id="7" creationId="{03B970FF-FC61-771C-B3CB-946908226FFD}"/>
          </ac:picMkLst>
        </pc:picChg>
        <pc:picChg chg="add del mod ord">
          <ac:chgData name="Alison Muller" userId="b3abf89b1fac07a8" providerId="Windows Live" clId="Web-{A1AA64BE-B035-4B53-B69E-E44EC15B5151}" dt="2023-11-17T06:32:59.016" v="279"/>
          <ac:picMkLst>
            <pc:docMk/>
            <pc:sldMk cId="2196529989" sldId="261"/>
            <ac:picMk id="8" creationId="{B575B3AE-C487-4B8C-137C-1F7C5423D890}"/>
          </ac:picMkLst>
        </pc:picChg>
      </pc:sldChg>
      <pc:sldChg chg="addSp delSp modSp add replId">
        <pc:chgData name="Alison Muller" userId="b3abf89b1fac07a8" providerId="Windows Live" clId="Web-{A1AA64BE-B035-4B53-B69E-E44EC15B5151}" dt="2023-11-17T21:39:19.032" v="521"/>
        <pc:sldMkLst>
          <pc:docMk/>
          <pc:sldMk cId="2235779259" sldId="261"/>
        </pc:sldMkLst>
        <pc:spChg chg="mod">
          <ac:chgData name="Alison Muller" userId="b3abf89b1fac07a8" providerId="Windows Live" clId="Web-{A1AA64BE-B035-4B53-B69E-E44EC15B5151}" dt="2023-11-17T06:34:23.847" v="286" actId="1076"/>
          <ac:spMkLst>
            <pc:docMk/>
            <pc:sldMk cId="2235779259" sldId="261"/>
            <ac:spMk id="2" creationId="{57CF88B7-D4C5-4117-E664-46A9B6275157}"/>
          </ac:spMkLst>
        </pc:spChg>
        <pc:picChg chg="add del mod">
          <ac:chgData name="Alison Muller" userId="b3abf89b1fac07a8" providerId="Windows Live" clId="Web-{A1AA64BE-B035-4B53-B69E-E44EC15B5151}" dt="2023-11-17T21:39:19.032" v="521"/>
          <ac:picMkLst>
            <pc:docMk/>
            <pc:sldMk cId="2235779259" sldId="261"/>
            <ac:picMk id="5" creationId="{9954B470-EBB5-47DA-05C5-ADEFB5D96B13}"/>
          </ac:picMkLst>
        </pc:picChg>
      </pc:sldChg>
      <pc:sldChg chg="addSp delSp modSp new mod ord setBg modClrScheme chgLayout">
        <pc:chgData name="Alison Muller" userId="b3abf89b1fac07a8" providerId="Windows Live" clId="Web-{A1AA64BE-B035-4B53-B69E-E44EC15B5151}" dt="2023-11-17T21:56:02.457" v="575" actId="14100"/>
        <pc:sldMkLst>
          <pc:docMk/>
          <pc:sldMk cId="3617627951" sldId="262"/>
        </pc:sldMkLst>
        <pc:spChg chg="del mod ord">
          <ac:chgData name="Alison Muller" userId="b3abf89b1fac07a8" providerId="Windows Live" clId="Web-{A1AA64BE-B035-4B53-B69E-E44EC15B5151}" dt="2023-11-17T21:51:19.807" v="565"/>
          <ac:spMkLst>
            <pc:docMk/>
            <pc:sldMk cId="3617627951" sldId="262"/>
            <ac:spMk id="2" creationId="{779E4F81-461C-4B17-9DFA-63369756B4C7}"/>
          </ac:spMkLst>
        </pc:spChg>
        <pc:spChg chg="del">
          <ac:chgData name="Alison Muller" userId="b3abf89b1fac07a8" providerId="Windows Live" clId="Web-{A1AA64BE-B035-4B53-B69E-E44EC15B5151}" dt="2023-11-17T18:53:17.222" v="337"/>
          <ac:spMkLst>
            <pc:docMk/>
            <pc:sldMk cId="3617627951" sldId="262"/>
            <ac:spMk id="3" creationId="{B93D549B-0ECF-3ED7-E749-FECCB1A8484C}"/>
          </ac:spMkLst>
        </pc:spChg>
        <pc:spChg chg="mod ord">
          <ac:chgData name="Alison Muller" userId="b3abf89b1fac07a8" providerId="Windows Live" clId="Web-{A1AA64BE-B035-4B53-B69E-E44EC15B5151}" dt="2023-11-17T21:42:50.932" v="532" actId="1076"/>
          <ac:spMkLst>
            <pc:docMk/>
            <pc:sldMk cId="3617627951" sldId="262"/>
            <ac:spMk id="4" creationId="{A24AD588-DD71-4F06-720C-6EDA83A54B04}"/>
          </ac:spMkLst>
        </pc:spChg>
        <pc:spChg chg="add del mod ord">
          <ac:chgData name="Alison Muller" userId="b3abf89b1fac07a8" providerId="Windows Live" clId="Web-{A1AA64BE-B035-4B53-B69E-E44EC15B5151}" dt="2023-11-17T21:41:19.786" v="524"/>
          <ac:spMkLst>
            <pc:docMk/>
            <pc:sldMk cId="3617627951" sldId="262"/>
            <ac:spMk id="5" creationId="{B5C58D5E-9BA4-0BC9-A18A-4F3E645A73B6}"/>
          </ac:spMkLst>
        </pc:spChg>
        <pc:spChg chg="add del">
          <ac:chgData name="Alison Muller" userId="b3abf89b1fac07a8" providerId="Windows Live" clId="Web-{A1AA64BE-B035-4B53-B69E-E44EC15B5151}" dt="2023-11-17T21:33:46.036" v="505"/>
          <ac:spMkLst>
            <pc:docMk/>
            <pc:sldMk cId="3617627951" sldId="262"/>
            <ac:spMk id="20" creationId="{D8D85657-6A77-4466-887F-EE948B9CD2B2}"/>
          </ac:spMkLst>
        </pc:spChg>
        <pc:spChg chg="add del">
          <ac:chgData name="Alison Muller" userId="b3abf89b1fac07a8" providerId="Windows Live" clId="Web-{A1AA64BE-B035-4B53-B69E-E44EC15B5151}" dt="2023-11-17T21:33:46.036" v="505"/>
          <ac:spMkLst>
            <pc:docMk/>
            <pc:sldMk cId="3617627951" sldId="262"/>
            <ac:spMk id="34" creationId="{DC05F582-AA63-4A8C-915E-66057E4BEEA9}"/>
          </ac:spMkLst>
        </pc:spChg>
        <pc:grpChg chg="add del">
          <ac:chgData name="Alison Muller" userId="b3abf89b1fac07a8" providerId="Windows Live" clId="Web-{A1AA64BE-B035-4B53-B69E-E44EC15B5151}" dt="2023-11-17T21:33:46.036" v="505"/>
          <ac:grpSpMkLst>
            <pc:docMk/>
            <pc:sldMk cId="3617627951" sldId="262"/>
            <ac:grpSpMk id="11" creationId="{67416F32-9D98-4340-82E8-E90CE00AD2AC}"/>
          </ac:grpSpMkLst>
        </pc:grpChg>
        <pc:grpChg chg="add del">
          <ac:chgData name="Alison Muller" userId="b3abf89b1fac07a8" providerId="Windows Live" clId="Web-{A1AA64BE-B035-4B53-B69E-E44EC15B5151}" dt="2023-11-17T21:33:46.036" v="505"/>
          <ac:grpSpMkLst>
            <pc:docMk/>
            <pc:sldMk cId="3617627951" sldId="262"/>
            <ac:grpSpMk id="22" creationId="{30D050C3-946A-4155-B469-3FE5492E6E91}"/>
          </ac:grpSpMkLst>
        </pc:grpChg>
        <pc:graphicFrameChg chg="add del mod modGraphic">
          <ac:chgData name="Alison Muller" userId="b3abf89b1fac07a8" providerId="Windows Live" clId="Web-{A1AA64BE-B035-4B53-B69E-E44EC15B5151}" dt="2023-11-17T21:50:20.211" v="560"/>
          <ac:graphicFrameMkLst>
            <pc:docMk/>
            <pc:sldMk cId="3617627951" sldId="262"/>
            <ac:graphicFrameMk id="10" creationId="{BA20BB98-ECD7-62CF-0A46-6F88A27B8A43}"/>
          </ac:graphicFrameMkLst>
        </pc:graphicFrameChg>
        <pc:picChg chg="add del mod">
          <ac:chgData name="Alison Muller" userId="b3abf89b1fac07a8" providerId="Windows Live" clId="Web-{A1AA64BE-B035-4B53-B69E-E44EC15B5151}" dt="2023-11-17T21:14:22.777" v="464"/>
          <ac:picMkLst>
            <pc:docMk/>
            <pc:sldMk cId="3617627951" sldId="262"/>
            <ac:picMk id="3" creationId="{D5FB9B24-BEC4-2DE2-DEA5-23AC7EBF09D0}"/>
          </ac:picMkLst>
        </pc:picChg>
        <pc:picChg chg="add del mod ord">
          <ac:chgData name="Alison Muller" userId="b3abf89b1fac07a8" providerId="Windows Live" clId="Web-{A1AA64BE-B035-4B53-B69E-E44EC15B5151}" dt="2023-11-17T18:53:28.223" v="338"/>
          <ac:picMkLst>
            <pc:docMk/>
            <pc:sldMk cId="3617627951" sldId="262"/>
            <ac:picMk id="5" creationId="{6FC5718F-FF0D-676F-D73B-A80679A5A62B}"/>
          </ac:picMkLst>
        </pc:picChg>
        <pc:picChg chg="add del mod">
          <ac:chgData name="Alison Muller" userId="b3abf89b1fac07a8" providerId="Windows Live" clId="Web-{A1AA64BE-B035-4B53-B69E-E44EC15B5151}" dt="2023-11-17T21:40:59.739" v="522"/>
          <ac:picMkLst>
            <pc:docMk/>
            <pc:sldMk cId="3617627951" sldId="262"/>
            <ac:picMk id="6" creationId="{D16EAB91-E8D6-A0E4-656C-62873D8DFC64}"/>
          </ac:picMkLst>
        </pc:picChg>
        <pc:picChg chg="add mod">
          <ac:chgData name="Alison Muller" userId="b3abf89b1fac07a8" providerId="Windows Live" clId="Web-{A1AA64BE-B035-4B53-B69E-E44EC15B5151}" dt="2023-11-17T21:47:31.111" v="550" actId="1076"/>
          <ac:picMkLst>
            <pc:docMk/>
            <pc:sldMk cId="3617627951" sldId="262"/>
            <ac:picMk id="7" creationId="{96F091C9-40AA-6E3B-38B7-6500D5B4A541}"/>
          </ac:picMkLst>
        </pc:picChg>
        <pc:picChg chg="add del mod">
          <ac:chgData name="Alison Muller" userId="b3abf89b1fac07a8" providerId="Windows Live" clId="Web-{A1AA64BE-B035-4B53-B69E-E44EC15B5151}" dt="2023-11-17T21:47:05.032" v="545"/>
          <ac:picMkLst>
            <pc:docMk/>
            <pc:sldMk cId="3617627951" sldId="262"/>
            <ac:picMk id="8" creationId="{D20DA25E-75F2-EE5F-861A-45B07A6C8A96}"/>
          </ac:picMkLst>
        </pc:picChg>
        <pc:picChg chg="add del mod">
          <ac:chgData name="Alison Muller" userId="b3abf89b1fac07a8" providerId="Windows Live" clId="Web-{A1AA64BE-B035-4B53-B69E-E44EC15B5151}" dt="2023-11-17T21:47:29.268" v="549"/>
          <ac:picMkLst>
            <pc:docMk/>
            <pc:sldMk cId="3617627951" sldId="262"/>
            <ac:picMk id="9" creationId="{030CB3A9-3B34-9411-9988-4D9043915D4C}"/>
          </ac:picMkLst>
        </pc:picChg>
        <pc:picChg chg="add del mod">
          <ac:chgData name="Alison Muller" userId="b3abf89b1fac07a8" providerId="Windows Live" clId="Web-{A1AA64BE-B035-4B53-B69E-E44EC15B5151}" dt="2023-11-17T21:50:17.133" v="559"/>
          <ac:picMkLst>
            <pc:docMk/>
            <pc:sldMk cId="3617627951" sldId="262"/>
            <ac:picMk id="39" creationId="{70BDD7A9-1EAB-DEC0-602F-08C4EF26AA09}"/>
          </ac:picMkLst>
        </pc:picChg>
        <pc:picChg chg="add del mod">
          <ac:chgData name="Alison Muller" userId="b3abf89b1fac07a8" providerId="Windows Live" clId="Web-{A1AA64BE-B035-4B53-B69E-E44EC15B5151}" dt="2023-11-17T21:51:05.822" v="564"/>
          <ac:picMkLst>
            <pc:docMk/>
            <pc:sldMk cId="3617627951" sldId="262"/>
            <ac:picMk id="61" creationId="{4C1A7CD2-9AB4-333A-DC88-5F5EBC4F47DD}"/>
          </ac:picMkLst>
        </pc:picChg>
        <pc:picChg chg="add mod">
          <ac:chgData name="Alison Muller" userId="b3abf89b1fac07a8" providerId="Windows Live" clId="Web-{A1AA64BE-B035-4B53-B69E-E44EC15B5151}" dt="2023-11-17T21:55:21.299" v="570" actId="1076"/>
          <ac:picMkLst>
            <pc:docMk/>
            <pc:sldMk cId="3617627951" sldId="262"/>
            <ac:picMk id="62" creationId="{F618D803-0F26-AC05-7B9A-57F21773DB18}"/>
          </ac:picMkLst>
        </pc:picChg>
        <pc:picChg chg="add mod">
          <ac:chgData name="Alison Muller" userId="b3abf89b1fac07a8" providerId="Windows Live" clId="Web-{A1AA64BE-B035-4B53-B69E-E44EC15B5151}" dt="2023-11-17T21:56:02.457" v="575" actId="14100"/>
          <ac:picMkLst>
            <pc:docMk/>
            <pc:sldMk cId="3617627951" sldId="262"/>
            <ac:picMk id="63" creationId="{BBBE3711-9B81-C45A-F0B3-A94EF45DBF8B}"/>
          </ac:picMkLst>
        </pc:picChg>
      </pc:sldChg>
      <pc:sldChg chg="addSp delSp modSp new mod setBg">
        <pc:chgData name="Alison Muller" userId="b3abf89b1fac07a8" providerId="Windows Live" clId="Web-{A1AA64BE-B035-4B53-B69E-E44EC15B5151}" dt="2023-11-17T21:29:17.543" v="501"/>
        <pc:sldMkLst>
          <pc:docMk/>
          <pc:sldMk cId="3823950528" sldId="263"/>
        </pc:sldMkLst>
        <pc:spChg chg="del mod">
          <ac:chgData name="Alison Muller" userId="b3abf89b1fac07a8" providerId="Windows Live" clId="Web-{A1AA64BE-B035-4B53-B69E-E44EC15B5151}" dt="2023-11-17T19:06:22.445" v="360"/>
          <ac:spMkLst>
            <pc:docMk/>
            <pc:sldMk cId="3823950528" sldId="263"/>
            <ac:spMk id="2" creationId="{DA95B733-BB98-6B07-C6F2-F4B70558A473}"/>
          </ac:spMkLst>
        </pc:spChg>
        <pc:spChg chg="del">
          <ac:chgData name="Alison Muller" userId="b3abf89b1fac07a8" providerId="Windows Live" clId="Web-{A1AA64BE-B035-4B53-B69E-E44EC15B5151}" dt="2023-11-17T06:36:08.944" v="289"/>
          <ac:spMkLst>
            <pc:docMk/>
            <pc:sldMk cId="3823950528" sldId="263"/>
            <ac:spMk id="3" creationId="{47B90BFA-C71A-D994-0BA8-965CFEEF2A15}"/>
          </ac:spMkLst>
        </pc:spChg>
        <pc:spChg chg="add">
          <ac:chgData name="Alison Muller" userId="b3abf89b1fac07a8" providerId="Windows Live" clId="Web-{A1AA64BE-B035-4B53-B69E-E44EC15B5151}" dt="2023-11-17T19:04:26.192" v="354"/>
          <ac:spMkLst>
            <pc:docMk/>
            <pc:sldMk cId="3823950528" sldId="263"/>
            <ac:spMk id="4" creationId="{1228C03E-8EB0-E6FD-3BE6-1E86224F079F}"/>
          </ac:spMkLst>
        </pc:spChg>
        <pc:spChg chg="del">
          <ac:chgData name="Alison Muller" userId="b3abf89b1fac07a8" providerId="Windows Live" clId="Web-{A1AA64BE-B035-4B53-B69E-E44EC15B5151}" dt="2023-11-17T06:36:29.523" v="291"/>
          <ac:spMkLst>
            <pc:docMk/>
            <pc:sldMk cId="3823950528" sldId="263"/>
            <ac:spMk id="4" creationId="{630B9EEC-B8F2-E639-EB71-92F862F4879C}"/>
          </ac:spMkLst>
        </pc:spChg>
        <pc:spChg chg="add mod">
          <ac:chgData name="Alison Muller" userId="b3abf89b1fac07a8" providerId="Windows Live" clId="Web-{A1AA64BE-B035-4B53-B69E-E44EC15B5151}" dt="2023-11-17T19:10:47.467" v="372" actId="1076"/>
          <ac:spMkLst>
            <pc:docMk/>
            <pc:sldMk cId="3823950528" sldId="263"/>
            <ac:spMk id="7" creationId="{BDC8F5E8-4A45-CDE1-5520-B94C97962D57}"/>
          </ac:spMkLst>
        </pc:spChg>
        <pc:spChg chg="add del mod">
          <ac:chgData name="Alison Muller" userId="b3abf89b1fac07a8" providerId="Windows Live" clId="Web-{A1AA64BE-B035-4B53-B69E-E44EC15B5151}" dt="2023-11-17T06:38:13.390" v="295"/>
          <ac:spMkLst>
            <pc:docMk/>
            <pc:sldMk cId="3823950528" sldId="263"/>
            <ac:spMk id="9" creationId="{29764541-DB0F-4C9F-F226-1B19E3817573}"/>
          </ac:spMkLst>
        </pc:spChg>
        <pc:spChg chg="add del">
          <ac:chgData name="Alison Muller" userId="b3abf89b1fac07a8" providerId="Windows Live" clId="Web-{A1AA64BE-B035-4B53-B69E-E44EC15B5151}" dt="2023-11-17T19:03:48.191" v="352"/>
          <ac:spMkLst>
            <pc:docMk/>
            <pc:sldMk cId="3823950528" sldId="263"/>
            <ac:spMk id="19" creationId="{6DC8E2D9-6729-4614-8667-C1016D3182E4}"/>
          </ac:spMkLst>
        </pc:spChg>
        <pc:spChg chg="add del">
          <ac:chgData name="Alison Muller" userId="b3abf89b1fac07a8" providerId="Windows Live" clId="Web-{A1AA64BE-B035-4B53-B69E-E44EC15B5151}" dt="2023-11-17T19:03:48.191" v="352"/>
          <ac:spMkLst>
            <pc:docMk/>
            <pc:sldMk cId="3823950528" sldId="263"/>
            <ac:spMk id="21" creationId="{9C51935E-4A08-4AE4-8E13-F40CD3C4F1C4}"/>
          </ac:spMkLst>
        </pc:spChg>
        <pc:spChg chg="add del">
          <ac:chgData name="Alison Muller" userId="b3abf89b1fac07a8" providerId="Windows Live" clId="Web-{A1AA64BE-B035-4B53-B69E-E44EC15B5151}" dt="2023-11-17T19:10:10.325" v="369"/>
          <ac:spMkLst>
            <pc:docMk/>
            <pc:sldMk cId="3823950528" sldId="263"/>
            <ac:spMk id="35" creationId="{D30C927F-C97D-4AE7-B465-BD22384CE0E3}"/>
          </ac:spMkLst>
        </pc:spChg>
        <pc:spChg chg="add del mod">
          <ac:chgData name="Alison Muller" userId="b3abf89b1fac07a8" providerId="Windows Live" clId="Web-{A1AA64BE-B035-4B53-B69E-E44EC15B5151}" dt="2023-11-17T21:09:40.486" v="457"/>
          <ac:spMkLst>
            <pc:docMk/>
            <pc:sldMk cId="3823950528" sldId="263"/>
            <ac:spMk id="38" creationId="{6DC8E2D9-6729-4614-8667-C1016D3182E4}"/>
          </ac:spMkLst>
        </pc:spChg>
        <pc:spChg chg="add del">
          <ac:chgData name="Alison Muller" userId="b3abf89b1fac07a8" providerId="Windows Live" clId="Web-{A1AA64BE-B035-4B53-B69E-E44EC15B5151}" dt="2023-11-17T19:10:10.325" v="369"/>
          <ac:spMkLst>
            <pc:docMk/>
            <pc:sldMk cId="3823950528" sldId="263"/>
            <ac:spMk id="39" creationId="{5DAEFD87-3A2E-4E00-A08F-8AA383344A10}"/>
          </ac:spMkLst>
        </pc:spChg>
        <pc:spChg chg="add del">
          <ac:chgData name="Alison Muller" userId="b3abf89b1fac07a8" providerId="Windows Live" clId="Web-{A1AA64BE-B035-4B53-B69E-E44EC15B5151}" dt="2023-11-17T19:10:10.325" v="369"/>
          <ac:spMkLst>
            <pc:docMk/>
            <pc:sldMk cId="3823950528" sldId="263"/>
            <ac:spMk id="57" creationId="{E841E027-8E53-4FEB-8605-2124D85731CA}"/>
          </ac:spMkLst>
        </pc:spChg>
        <pc:grpChg chg="add del">
          <ac:chgData name="Alison Muller" userId="b3abf89b1fac07a8" providerId="Windows Live" clId="Web-{A1AA64BE-B035-4B53-B69E-E44EC15B5151}" dt="2023-11-17T19:03:48.191" v="352"/>
          <ac:grpSpMkLst>
            <pc:docMk/>
            <pc:sldMk cId="3823950528" sldId="263"/>
            <ac:grpSpMk id="18" creationId="{BF4E480B-94D6-46F9-A2B6-B98D311FDC19}"/>
          </ac:grpSpMkLst>
        </pc:grpChg>
        <pc:grpChg chg="add del">
          <ac:chgData name="Alison Muller" userId="b3abf89b1fac07a8" providerId="Windows Live" clId="Web-{A1AA64BE-B035-4B53-B69E-E44EC15B5151}" dt="2023-11-17T19:03:48.191" v="352"/>
          <ac:grpSpMkLst>
            <pc:docMk/>
            <pc:sldMk cId="3823950528" sldId="263"/>
            <ac:grpSpMk id="23" creationId="{81F4038B-1048-41FE-A454-7F7AB9F2FC8C}"/>
          </ac:grpSpMkLst>
        </pc:grpChg>
        <pc:grpChg chg="add del">
          <ac:chgData name="Alison Muller" userId="b3abf89b1fac07a8" providerId="Windows Live" clId="Web-{A1AA64BE-B035-4B53-B69E-E44EC15B5151}" dt="2023-11-17T19:10:10.325" v="369"/>
          <ac:grpSpMkLst>
            <pc:docMk/>
            <pc:sldMk cId="3823950528" sldId="263"/>
            <ac:grpSpMk id="34" creationId="{BF4E480B-94D6-46F9-A2B6-B98D311FDC19}"/>
          </ac:grpSpMkLst>
        </pc:grpChg>
        <pc:grpChg chg="add del">
          <ac:chgData name="Alison Muller" userId="b3abf89b1fac07a8" providerId="Windows Live" clId="Web-{A1AA64BE-B035-4B53-B69E-E44EC15B5151}" dt="2023-11-17T19:10:10.325" v="369"/>
          <ac:grpSpMkLst>
            <pc:docMk/>
            <pc:sldMk cId="3823950528" sldId="263"/>
            <ac:grpSpMk id="40" creationId="{26C66EAF-98D6-4615-8CA0-821CEA7D4ECD}"/>
          </ac:grpSpMkLst>
        </pc:grpChg>
        <pc:grpChg chg="add del">
          <ac:chgData name="Alison Muller" userId="b3abf89b1fac07a8" providerId="Windows Live" clId="Web-{A1AA64BE-B035-4B53-B69E-E44EC15B5151}" dt="2023-11-17T19:10:10.325" v="369"/>
          <ac:grpSpMkLst>
            <pc:docMk/>
            <pc:sldMk cId="3823950528" sldId="263"/>
            <ac:grpSpMk id="45" creationId="{5ED88E92-14F3-4B58-9E48-1D79E139A89E}"/>
          </ac:grpSpMkLst>
        </pc:grpChg>
        <pc:grpChg chg="add del">
          <ac:chgData name="Alison Muller" userId="b3abf89b1fac07a8" providerId="Windows Live" clId="Web-{A1AA64BE-B035-4B53-B69E-E44EC15B5151}" dt="2023-11-17T19:10:10.325" v="369"/>
          <ac:grpSpMkLst>
            <pc:docMk/>
            <pc:sldMk cId="3823950528" sldId="263"/>
            <ac:grpSpMk id="59" creationId="{C646F15D-CA46-4D0D-904E-DC8545D5ABBE}"/>
          </ac:grpSpMkLst>
        </pc:grpChg>
        <pc:grpChg chg="add del">
          <ac:chgData name="Alison Muller" userId="b3abf89b1fac07a8" providerId="Windows Live" clId="Web-{A1AA64BE-B035-4B53-B69E-E44EC15B5151}" dt="2023-11-17T19:10:10.325" v="369"/>
          <ac:grpSpMkLst>
            <pc:docMk/>
            <pc:sldMk cId="3823950528" sldId="263"/>
            <ac:grpSpMk id="65" creationId="{3FB4D0AC-51E2-4F99-99F2-D33795128295}"/>
          </ac:grpSpMkLst>
        </pc:grpChg>
        <pc:picChg chg="add del mod">
          <ac:chgData name="Alison Muller" userId="b3abf89b1fac07a8" providerId="Windows Live" clId="Web-{A1AA64BE-B035-4B53-B69E-E44EC15B5151}" dt="2023-11-17T18:58:34.492" v="348"/>
          <ac:picMkLst>
            <pc:docMk/>
            <pc:sldMk cId="3823950528" sldId="263"/>
            <ac:picMk id="3" creationId="{2A9E5D4C-8BB4-EFA3-715F-7B66BAAF22F2}"/>
          </ac:picMkLst>
        </pc:picChg>
        <pc:picChg chg="add del mod">
          <ac:chgData name="Alison Muller" userId="b3abf89b1fac07a8" providerId="Windows Live" clId="Web-{A1AA64BE-B035-4B53-B69E-E44EC15B5151}" dt="2023-11-17T19:02:17.236" v="350"/>
          <ac:picMkLst>
            <pc:docMk/>
            <pc:sldMk cId="3823950528" sldId="263"/>
            <ac:picMk id="3" creationId="{ED628ED6-2C3D-4373-26C3-309F6D4CB1A6}"/>
          </ac:picMkLst>
        </pc:picChg>
        <pc:picChg chg="add del mod">
          <ac:chgData name="Alison Muller" userId="b3abf89b1fac07a8" providerId="Windows Live" clId="Web-{A1AA64BE-B035-4B53-B69E-E44EC15B5151}" dt="2023-11-17T19:05:03.693" v="356"/>
          <ac:picMkLst>
            <pc:docMk/>
            <pc:sldMk cId="3823950528" sldId="263"/>
            <ac:picMk id="5" creationId="{6A6FA006-8E67-C4F3-10C5-4825B9DB1C9D}"/>
          </ac:picMkLst>
        </pc:picChg>
        <pc:picChg chg="add del mod ord">
          <ac:chgData name="Alison Muller" userId="b3abf89b1fac07a8" providerId="Windows Live" clId="Web-{A1AA64BE-B035-4B53-B69E-E44EC15B5151}" dt="2023-11-17T06:36:13.147" v="290"/>
          <ac:picMkLst>
            <pc:docMk/>
            <pc:sldMk cId="3823950528" sldId="263"/>
            <ac:picMk id="5" creationId="{B8D55CFC-D38D-5DCA-18F3-A4C68DE2C84E}"/>
          </ac:picMkLst>
        </pc:picChg>
        <pc:picChg chg="add del mod">
          <ac:chgData name="Alison Muller" userId="b3abf89b1fac07a8" providerId="Windows Live" clId="Web-{A1AA64BE-B035-4B53-B69E-E44EC15B5151}" dt="2023-11-17T19:05:55.522" v="358"/>
          <ac:picMkLst>
            <pc:docMk/>
            <pc:sldMk cId="3823950528" sldId="263"/>
            <ac:picMk id="6" creationId="{A639E794-8C87-DF8C-3A05-3F682C710A0A}"/>
          </ac:picMkLst>
        </pc:picChg>
        <pc:picChg chg="add del mod ord">
          <ac:chgData name="Alison Muller" userId="b3abf89b1fac07a8" providerId="Windows Live" clId="Web-{A1AA64BE-B035-4B53-B69E-E44EC15B5151}" dt="2023-11-17T06:37:58.123" v="294"/>
          <ac:picMkLst>
            <pc:docMk/>
            <pc:sldMk cId="3823950528" sldId="263"/>
            <ac:picMk id="6" creationId="{EC7A6CDA-9179-6E74-DF3A-6477EFAB95D3}"/>
          </ac:picMkLst>
        </pc:picChg>
        <pc:picChg chg="add del mod">
          <ac:chgData name="Alison Muller" userId="b3abf89b1fac07a8" providerId="Windows Live" clId="Web-{A1AA64BE-B035-4B53-B69E-E44EC15B5151}" dt="2023-11-17T06:37:51.014" v="293"/>
          <ac:picMkLst>
            <pc:docMk/>
            <pc:sldMk cId="3823950528" sldId="263"/>
            <ac:picMk id="7" creationId="{98DA4222-1FAC-553E-A450-F51FC328879F}"/>
          </ac:picMkLst>
        </pc:picChg>
        <pc:picChg chg="add mod ord">
          <ac:chgData name="Alison Muller" userId="b3abf89b1fac07a8" providerId="Windows Live" clId="Web-{A1AA64BE-B035-4B53-B69E-E44EC15B5151}" dt="2023-11-17T21:29:08.933" v="500" actId="1076"/>
          <ac:picMkLst>
            <pc:docMk/>
            <pc:sldMk cId="3823950528" sldId="263"/>
            <ac:picMk id="9" creationId="{941F5E85-358A-810C-4278-B8520DAE9ED5}"/>
          </ac:picMkLst>
        </pc:picChg>
        <pc:picChg chg="add del mod ord">
          <ac:chgData name="Alison Muller" userId="b3abf89b1fac07a8" providerId="Windows Live" clId="Web-{A1AA64BE-B035-4B53-B69E-E44EC15B5151}" dt="2023-11-17T06:38:20.390" v="296"/>
          <ac:picMkLst>
            <pc:docMk/>
            <pc:sldMk cId="3823950528" sldId="263"/>
            <ac:picMk id="10" creationId="{CF7E215D-7D4D-9CEE-C1E9-257084A1C8B9}"/>
          </ac:picMkLst>
        </pc:picChg>
      </pc:sldChg>
      <pc:sldChg chg="addSp delSp modSp new del mod setBg">
        <pc:chgData name="Alison Muller" userId="b3abf89b1fac07a8" providerId="Windows Live" clId="Web-{A1AA64BE-B035-4B53-B69E-E44EC15B5151}" dt="2023-11-17T21:04:53.242" v="453"/>
        <pc:sldMkLst>
          <pc:docMk/>
          <pc:sldMk cId="2920480302" sldId="264"/>
        </pc:sldMkLst>
        <pc:spChg chg="mod ord">
          <ac:chgData name="Alison Muller" userId="b3abf89b1fac07a8" providerId="Windows Live" clId="Web-{A1AA64BE-B035-4B53-B69E-E44EC15B5151}" dt="2023-11-17T21:04:41.742" v="450"/>
          <ac:spMkLst>
            <pc:docMk/>
            <pc:sldMk cId="2920480302" sldId="264"/>
            <ac:spMk id="2" creationId="{89BE3C93-6D29-7CB8-3EC9-264D6BA72C99}"/>
          </ac:spMkLst>
        </pc:spChg>
        <pc:spChg chg="add del mod ord">
          <ac:chgData name="Alison Muller" userId="b3abf89b1fac07a8" providerId="Windows Live" clId="Web-{A1AA64BE-B035-4B53-B69E-E44EC15B5151}" dt="2023-11-17T21:04:41.742" v="450"/>
          <ac:spMkLst>
            <pc:docMk/>
            <pc:sldMk cId="2920480302" sldId="264"/>
            <ac:spMk id="3" creationId="{A1BCC6D1-1ED2-0561-7E52-F21FBC43DB60}"/>
          </ac:spMkLst>
        </pc:spChg>
        <pc:spChg chg="add del mod">
          <ac:chgData name="Alison Muller" userId="b3abf89b1fac07a8" providerId="Windows Live" clId="Web-{A1AA64BE-B035-4B53-B69E-E44EC15B5151}" dt="2023-11-17T21:04:43.226" v="451"/>
          <ac:spMkLst>
            <pc:docMk/>
            <pc:sldMk cId="2920480302" sldId="264"/>
            <ac:spMk id="4" creationId="{CB35471E-07F4-7B7E-BDE0-662D16E95A3F}"/>
          </ac:spMkLst>
        </pc:spChg>
        <pc:spChg chg="add mod">
          <ac:chgData name="Alison Muller" userId="b3abf89b1fac07a8" providerId="Windows Live" clId="Web-{A1AA64BE-B035-4B53-B69E-E44EC15B5151}" dt="2023-11-17T20:56:37.663" v="431" actId="14100"/>
          <ac:spMkLst>
            <pc:docMk/>
            <pc:sldMk cId="2920480302" sldId="264"/>
            <ac:spMk id="5" creationId="{B5EE9632-91CC-F60B-C156-5F521AB25042}"/>
          </ac:spMkLst>
        </pc:spChg>
        <pc:spChg chg="add del mod ord">
          <ac:chgData name="Alison Muller" userId="b3abf89b1fac07a8" providerId="Windows Live" clId="Web-{A1AA64BE-B035-4B53-B69E-E44EC15B5151}" dt="2023-11-17T21:04:45.148" v="452"/>
          <ac:spMkLst>
            <pc:docMk/>
            <pc:sldMk cId="2920480302" sldId="264"/>
            <ac:spMk id="6" creationId="{5EA1CEC5-2F9A-2D27-EE2E-E569278B78B7}"/>
          </ac:spMkLst>
        </pc:spChg>
        <pc:spChg chg="add del">
          <ac:chgData name="Alison Muller" userId="b3abf89b1fac07a8" providerId="Windows Live" clId="Web-{A1AA64BE-B035-4B53-B69E-E44EC15B5151}" dt="2023-11-17T21:04:41.742" v="450"/>
          <ac:spMkLst>
            <pc:docMk/>
            <pc:sldMk cId="2920480302" sldId="264"/>
            <ac:spMk id="10" creationId="{D8D85657-6A77-4466-887F-EE948B9CD2B2}"/>
          </ac:spMkLst>
        </pc:spChg>
        <pc:spChg chg="add del">
          <ac:chgData name="Alison Muller" userId="b3abf89b1fac07a8" providerId="Windows Live" clId="Web-{A1AA64BE-B035-4B53-B69E-E44EC15B5151}" dt="2023-11-17T21:04:41.742" v="450"/>
          <ac:spMkLst>
            <pc:docMk/>
            <pc:sldMk cId="2920480302" sldId="264"/>
            <ac:spMk id="11" creationId="{B4F9B187-EC02-44E0-99C7-5D629D6648DA}"/>
          </ac:spMkLst>
        </pc:spChg>
        <pc:spChg chg="add del">
          <ac:chgData name="Alison Muller" userId="b3abf89b1fac07a8" providerId="Windows Live" clId="Web-{A1AA64BE-B035-4B53-B69E-E44EC15B5151}" dt="2023-11-17T21:02:28.394" v="444"/>
          <ac:spMkLst>
            <pc:docMk/>
            <pc:sldMk cId="2920480302" sldId="264"/>
            <ac:spMk id="21" creationId="{D8D85657-6A77-4466-887F-EE948B9CD2B2}"/>
          </ac:spMkLst>
        </pc:spChg>
        <pc:spChg chg="add del">
          <ac:chgData name="Alison Muller" userId="b3abf89b1fac07a8" providerId="Windows Live" clId="Web-{A1AA64BE-B035-4B53-B69E-E44EC15B5151}" dt="2023-11-17T21:04:41.742" v="450"/>
          <ac:spMkLst>
            <pc:docMk/>
            <pc:sldMk cId="2920480302" sldId="264"/>
            <ac:spMk id="22" creationId="{9D8267F7-1115-4F9A-BEF5-BB6664BCF0DB}"/>
          </ac:spMkLst>
        </pc:spChg>
        <pc:spChg chg="add del">
          <ac:chgData name="Alison Muller" userId="b3abf89b1fac07a8" providerId="Windows Live" clId="Web-{A1AA64BE-B035-4B53-B69E-E44EC15B5151}" dt="2023-11-17T21:02:28.394" v="444"/>
          <ac:spMkLst>
            <pc:docMk/>
            <pc:sldMk cId="2920480302" sldId="264"/>
            <ac:spMk id="23" creationId="{7D2FD795-8DF5-44F0-8664-4D8F626DD85A}"/>
          </ac:spMkLst>
        </pc:spChg>
        <pc:spChg chg="add del">
          <ac:chgData name="Alison Muller" userId="b3abf89b1fac07a8" providerId="Windows Live" clId="Web-{A1AA64BE-B035-4B53-B69E-E44EC15B5151}" dt="2023-11-17T21:02:28.394" v="444"/>
          <ac:spMkLst>
            <pc:docMk/>
            <pc:sldMk cId="2920480302" sldId="264"/>
            <ac:spMk id="37" creationId="{9D8267F7-1115-4F9A-BEF5-BB6664BCF0DB}"/>
          </ac:spMkLst>
        </pc:spChg>
        <pc:spChg chg="add del">
          <ac:chgData name="Alison Muller" userId="b3abf89b1fac07a8" providerId="Windows Live" clId="Web-{A1AA64BE-B035-4B53-B69E-E44EC15B5151}" dt="2023-11-17T21:04:34.741" v="448"/>
          <ac:spMkLst>
            <pc:docMk/>
            <pc:sldMk cId="2920480302" sldId="264"/>
            <ac:spMk id="59" creationId="{6DC8E2D9-6729-4614-8667-C1016D3182E4}"/>
          </ac:spMkLst>
        </pc:spChg>
        <pc:grpChg chg="add del">
          <ac:chgData name="Alison Muller" userId="b3abf89b1fac07a8" providerId="Windows Live" clId="Web-{A1AA64BE-B035-4B53-B69E-E44EC15B5151}" dt="2023-11-17T21:04:41.742" v="450"/>
          <ac:grpSpMkLst>
            <pc:docMk/>
            <pc:sldMk cId="2920480302" sldId="264"/>
            <ac:grpSpMk id="9" creationId="{67416F32-9D98-4340-82E8-E90CE00AD2AC}"/>
          </ac:grpSpMkLst>
        </pc:grpChg>
        <pc:grpChg chg="add del">
          <ac:chgData name="Alison Muller" userId="b3abf89b1fac07a8" providerId="Windows Live" clId="Web-{A1AA64BE-B035-4B53-B69E-E44EC15B5151}" dt="2023-11-17T21:02:28.394" v="444"/>
          <ac:grpSpMkLst>
            <pc:docMk/>
            <pc:sldMk cId="2920480302" sldId="264"/>
            <ac:grpSpMk id="12" creationId="{67416F32-9D98-4340-82E8-E90CE00AD2AC}"/>
          </ac:grpSpMkLst>
        </pc:grpChg>
        <pc:grpChg chg="add del">
          <ac:chgData name="Alison Muller" userId="b3abf89b1fac07a8" providerId="Windows Live" clId="Web-{A1AA64BE-B035-4B53-B69E-E44EC15B5151}" dt="2023-11-17T21:04:41.742" v="450"/>
          <ac:grpSpMkLst>
            <pc:docMk/>
            <pc:sldMk cId="2920480302" sldId="264"/>
            <ac:grpSpMk id="20" creationId="{7C6B683D-13FA-4605-8648-01FC9C82FEC8}"/>
          </ac:grpSpMkLst>
        </pc:grpChg>
        <pc:grpChg chg="add del">
          <ac:chgData name="Alison Muller" userId="b3abf89b1fac07a8" providerId="Windows Live" clId="Web-{A1AA64BE-B035-4B53-B69E-E44EC15B5151}" dt="2023-11-17T21:02:28.394" v="444"/>
          <ac:grpSpMkLst>
            <pc:docMk/>
            <pc:sldMk cId="2920480302" sldId="264"/>
            <ac:grpSpMk id="25" creationId="{7C6B683D-13FA-4605-8648-01FC9C82FEC8}"/>
          </ac:grpSpMkLst>
        </pc:grpChg>
        <pc:grpChg chg="add del">
          <ac:chgData name="Alison Muller" userId="b3abf89b1fac07a8" providerId="Windows Live" clId="Web-{A1AA64BE-B035-4B53-B69E-E44EC15B5151}" dt="2023-11-17T21:04:41.742" v="450"/>
          <ac:grpSpMkLst>
            <pc:docMk/>
            <pc:sldMk cId="2920480302" sldId="264"/>
            <ac:grpSpMk id="39" creationId="{7B4E221E-E4F3-4D25-8DC8-8A3D08C830B4}"/>
          </ac:grpSpMkLst>
        </pc:grpChg>
        <pc:grpChg chg="add del">
          <ac:chgData name="Alison Muller" userId="b3abf89b1fac07a8" providerId="Windows Live" clId="Web-{A1AA64BE-B035-4B53-B69E-E44EC15B5151}" dt="2023-11-17T21:04:34.741" v="448"/>
          <ac:grpSpMkLst>
            <pc:docMk/>
            <pc:sldMk cId="2920480302" sldId="264"/>
            <ac:grpSpMk id="47" creationId="{BF4E480B-94D6-46F9-A2B6-B98D311FDC19}"/>
          </ac:grpSpMkLst>
        </pc:grpChg>
        <pc:grpChg chg="add del">
          <ac:chgData name="Alison Muller" userId="b3abf89b1fac07a8" providerId="Windows Live" clId="Web-{A1AA64BE-B035-4B53-B69E-E44EC15B5151}" dt="2023-11-17T21:04:34.741" v="448"/>
          <ac:grpSpMkLst>
            <pc:docMk/>
            <pc:sldMk cId="2920480302" sldId="264"/>
            <ac:grpSpMk id="61" creationId="{67186895-7DAD-4EEE-BF1A-CC36B9426A43}"/>
          </ac:grpSpMkLst>
        </pc:grpChg>
        <pc:graphicFrameChg chg="add del mod ord modGraphic">
          <ac:chgData name="Alison Muller" userId="b3abf89b1fac07a8" providerId="Windows Live" clId="Web-{A1AA64BE-B035-4B53-B69E-E44EC15B5151}" dt="2023-11-17T21:02:26.112" v="443"/>
          <ac:graphicFrameMkLst>
            <pc:docMk/>
            <pc:sldMk cId="2920480302" sldId="264"/>
            <ac:graphicFrameMk id="8" creationId="{E070B746-FDE4-3A1E-7362-7EFBC2B50D8E}"/>
          </ac:graphicFrameMkLst>
        </pc:graphicFrameChg>
        <pc:picChg chg="add del mod ord">
          <ac:chgData name="Alison Muller" userId="b3abf89b1fac07a8" providerId="Windows Live" clId="Web-{A1AA64BE-B035-4B53-B69E-E44EC15B5151}" dt="2023-11-17T21:04:43.226" v="451"/>
          <ac:picMkLst>
            <pc:docMk/>
            <pc:sldMk cId="2920480302" sldId="264"/>
            <ac:picMk id="7" creationId="{7A2A2C61-3943-8683-25B9-AFB7733C78AB}"/>
          </ac:picMkLst>
        </pc:picChg>
      </pc:sldChg>
      <pc:sldChg chg="addSp delSp modSp new mod ord setBg">
        <pc:chgData name="Alison Muller" userId="b3abf89b1fac07a8" providerId="Windows Live" clId="Web-{A1AA64BE-B035-4B53-B69E-E44EC15B5151}" dt="2023-11-17T21:48:51.692" v="552" actId="1076"/>
        <pc:sldMkLst>
          <pc:docMk/>
          <pc:sldMk cId="3862075295" sldId="265"/>
        </pc:sldMkLst>
        <pc:spChg chg="add del">
          <ac:chgData name="Alison Muller" userId="b3abf89b1fac07a8" providerId="Windows Live" clId="Web-{A1AA64BE-B035-4B53-B69E-E44EC15B5151}" dt="2023-11-17T21:37:59.701" v="518"/>
          <ac:spMkLst>
            <pc:docMk/>
            <pc:sldMk cId="3862075295" sldId="265"/>
            <ac:spMk id="2" creationId="{470EC7B6-401B-E083-C60D-DEAF2A116C99}"/>
          </ac:spMkLst>
        </pc:spChg>
        <pc:spChg chg="mod">
          <ac:chgData name="Alison Muller" userId="b3abf89b1fac07a8" providerId="Windows Live" clId="Web-{A1AA64BE-B035-4B53-B69E-E44EC15B5151}" dt="2023-11-17T21:38:15.545" v="519" actId="14100"/>
          <ac:spMkLst>
            <pc:docMk/>
            <pc:sldMk cId="3862075295" sldId="265"/>
            <ac:spMk id="3" creationId="{40F060E9-05E5-E88D-8D8B-3F77556E638C}"/>
          </ac:spMkLst>
        </pc:spChg>
        <pc:picChg chg="add del mod">
          <ac:chgData name="Alison Muller" userId="b3abf89b1fac07a8" providerId="Windows Live" clId="Web-{A1AA64BE-B035-4B53-B69E-E44EC15B5151}" dt="2023-11-17T21:31:59.204" v="503"/>
          <ac:picMkLst>
            <pc:docMk/>
            <pc:sldMk cId="3862075295" sldId="265"/>
            <ac:picMk id="4" creationId="{1FA6022F-E800-5EC4-D681-7799160DA010}"/>
          </ac:picMkLst>
        </pc:picChg>
        <pc:picChg chg="add mod">
          <ac:chgData name="Alison Muller" userId="b3abf89b1fac07a8" providerId="Windows Live" clId="Web-{A1AA64BE-B035-4B53-B69E-E44EC15B5151}" dt="2023-11-17T21:48:51.692" v="552" actId="1076"/>
          <ac:picMkLst>
            <pc:docMk/>
            <pc:sldMk cId="3862075295" sldId="265"/>
            <ac:picMk id="5" creationId="{5E61BCB6-D29B-D142-AFD0-FE8CE35BA157}"/>
          </ac:picMkLst>
        </pc:picChg>
      </pc:sldChg>
      <pc:sldChg chg="addSp delSp modSp new del">
        <pc:chgData name="Alison Muller" userId="b3abf89b1fac07a8" providerId="Windows Live" clId="Web-{A1AA64BE-B035-4B53-B69E-E44EC15B5151}" dt="2023-11-17T21:04:56.320" v="454"/>
        <pc:sldMkLst>
          <pc:docMk/>
          <pc:sldMk cId="1735895426" sldId="266"/>
        </pc:sldMkLst>
        <pc:spChg chg="mod">
          <ac:chgData name="Alison Muller" userId="b3abf89b1fac07a8" providerId="Windows Live" clId="Web-{A1AA64BE-B035-4B53-B69E-E44EC15B5151}" dt="2023-11-17T19:28:05.851" v="391" actId="14100"/>
          <ac:spMkLst>
            <pc:docMk/>
            <pc:sldMk cId="1735895426" sldId="266"/>
            <ac:spMk id="2" creationId="{D33AE459-E565-C9D2-9567-8C57E4BE0E18}"/>
          </ac:spMkLst>
        </pc:spChg>
        <pc:spChg chg="del">
          <ac:chgData name="Alison Muller" userId="b3abf89b1fac07a8" providerId="Windows Live" clId="Web-{A1AA64BE-B035-4B53-B69E-E44EC15B5151}" dt="2023-11-17T19:25:02.284" v="376"/>
          <ac:spMkLst>
            <pc:docMk/>
            <pc:sldMk cId="1735895426" sldId="266"/>
            <ac:spMk id="3" creationId="{AAE511B4-C769-468D-B3D8-2CAB5A8EC27D}"/>
          </ac:spMkLst>
        </pc:spChg>
        <pc:spChg chg="add del mod">
          <ac:chgData name="Alison Muller" userId="b3abf89b1fac07a8" providerId="Windows Live" clId="Web-{A1AA64BE-B035-4B53-B69E-E44EC15B5151}" dt="2023-11-17T19:58:53.634" v="408"/>
          <ac:spMkLst>
            <pc:docMk/>
            <pc:sldMk cId="1735895426" sldId="266"/>
            <ac:spMk id="4" creationId="{525B6064-EE43-8D2E-9D88-740F4142781D}"/>
          </ac:spMkLst>
        </pc:spChg>
        <pc:spChg chg="add del mod">
          <ac:chgData name="Alison Muller" userId="b3abf89b1fac07a8" providerId="Windows Live" clId="Web-{A1AA64BE-B035-4B53-B69E-E44EC15B5151}" dt="2023-11-17T20:07:15.772" v="420"/>
          <ac:spMkLst>
            <pc:docMk/>
            <pc:sldMk cId="1735895426" sldId="266"/>
            <ac:spMk id="64" creationId="{3DB8537F-C0E6-D116-50C9-4465E4BF1A46}"/>
          </ac:spMkLst>
        </pc:spChg>
        <pc:spChg chg="add del mod">
          <ac:chgData name="Alison Muller" userId="b3abf89b1fac07a8" providerId="Windows Live" clId="Web-{A1AA64BE-B035-4B53-B69E-E44EC15B5151}" dt="2023-11-17T20:09:10.869" v="426"/>
          <ac:spMkLst>
            <pc:docMk/>
            <pc:sldMk cId="1735895426" sldId="266"/>
            <ac:spMk id="166" creationId="{8252FF57-F680-7D7E-8CAF-FF7253FD77B7}"/>
          </ac:spMkLst>
        </pc:spChg>
        <pc:graphicFrameChg chg="add del mod ord modGraphic">
          <ac:chgData name="Alison Muller" userId="b3abf89b1fac07a8" providerId="Windows Live" clId="Web-{A1AA64BE-B035-4B53-B69E-E44EC15B5151}" dt="2023-11-17T20:08:59.306" v="425"/>
          <ac:graphicFrameMkLst>
            <pc:docMk/>
            <pc:sldMk cId="1735895426" sldId="266"/>
            <ac:graphicFrameMk id="5" creationId="{35D3C60A-3379-7F5D-B080-EAEC42CF092B}"/>
          </ac:graphicFrameMkLst>
        </pc:graphicFrameChg>
        <pc:picChg chg="add del mod ord">
          <ac:chgData name="Alison Muller" userId="b3abf89b1fac07a8" providerId="Windows Live" clId="Web-{A1AA64BE-B035-4B53-B69E-E44EC15B5151}" dt="2023-11-17T20:05:31.660" v="413"/>
          <ac:picMkLst>
            <pc:docMk/>
            <pc:sldMk cId="1735895426" sldId="266"/>
            <ac:picMk id="16" creationId="{435AAB5C-1037-2CE9-102A-6AB27C074A86}"/>
          </ac:picMkLst>
        </pc:picChg>
        <pc:picChg chg="add del mod">
          <ac:chgData name="Alison Muller" userId="b3abf89b1fac07a8" providerId="Windows Live" clId="Web-{A1AA64BE-B035-4B53-B69E-E44EC15B5151}" dt="2023-11-17T20:05:12.550" v="410"/>
          <ac:picMkLst>
            <pc:docMk/>
            <pc:sldMk cId="1735895426" sldId="266"/>
            <ac:picMk id="39" creationId="{C256CB59-73BB-40D6-3FB6-3EA3EF223350}"/>
          </ac:picMkLst>
        </pc:picChg>
        <pc:picChg chg="add del mod">
          <ac:chgData name="Alison Muller" userId="b3abf89b1fac07a8" providerId="Windows Live" clId="Web-{A1AA64BE-B035-4B53-B69E-E44EC15B5151}" dt="2023-11-17T20:05:26.629" v="412"/>
          <ac:picMkLst>
            <pc:docMk/>
            <pc:sldMk cId="1735895426" sldId="266"/>
            <ac:picMk id="51" creationId="{5433F413-985B-BB04-F49F-42A1C7FB7847}"/>
          </ac:picMkLst>
        </pc:picChg>
        <pc:picChg chg="add del mod ord">
          <ac:chgData name="Alison Muller" userId="b3abf89b1fac07a8" providerId="Windows Live" clId="Web-{A1AA64BE-B035-4B53-B69E-E44EC15B5151}" dt="2023-11-17T19:29:16.509" v="396"/>
          <ac:picMkLst>
            <pc:docMk/>
            <pc:sldMk cId="1735895426" sldId="266"/>
            <ac:picMk id="99" creationId="{6A6ECF89-4B65-BA4C-2579-1F0A91A17929}"/>
          </ac:picMkLst>
        </pc:picChg>
        <pc:picChg chg="add del mod ord">
          <ac:chgData name="Alison Muller" userId="b3abf89b1fac07a8" providerId="Windows Live" clId="Web-{A1AA64BE-B035-4B53-B69E-E44EC15B5151}" dt="2023-11-17T19:30:08.838" v="398"/>
          <ac:picMkLst>
            <pc:docMk/>
            <pc:sldMk cId="1735895426" sldId="266"/>
            <ac:picMk id="133" creationId="{243E869C-5524-ECC3-3297-6E7890E7B6CF}"/>
          </ac:picMkLst>
        </pc:picChg>
        <pc:picChg chg="add del mod ord">
          <ac:chgData name="Alison Muller" userId="b3abf89b1fac07a8" providerId="Windows Live" clId="Web-{A1AA64BE-B035-4B53-B69E-E44EC15B5151}" dt="2023-11-17T19:32:22.013" v="406"/>
          <ac:picMkLst>
            <pc:docMk/>
            <pc:sldMk cId="1735895426" sldId="266"/>
            <ac:picMk id="145" creationId="{4EEFF2E9-B392-54D2-36BE-5E34AB718E7F}"/>
          </ac:picMkLst>
        </pc:picChg>
        <pc:picChg chg="add mod ord">
          <ac:chgData name="Alison Muller" userId="b3abf89b1fac07a8" providerId="Windows Live" clId="Web-{A1AA64BE-B035-4B53-B69E-E44EC15B5151}" dt="2023-11-17T20:08:24.180" v="424" actId="1076"/>
          <ac:picMkLst>
            <pc:docMk/>
            <pc:sldMk cId="1735895426" sldId="266"/>
            <ac:picMk id="153" creationId="{1A6666A0-85B1-FB65-D91C-667D2DFEDA68}"/>
          </ac:picMkLst>
        </pc:picChg>
        <pc:picChg chg="add mod ord">
          <ac:chgData name="Alison Muller" userId="b3abf89b1fac07a8" providerId="Windows Live" clId="Web-{A1AA64BE-B035-4B53-B69E-E44EC15B5151}" dt="2023-11-17T20:09:10.869" v="426"/>
          <ac:picMkLst>
            <pc:docMk/>
            <pc:sldMk cId="1735895426" sldId="266"/>
            <ac:picMk id="167" creationId="{E999E19D-71F5-900C-633C-09982650BA10}"/>
          </ac:picMkLst>
        </pc:picChg>
      </pc:sldChg>
      <pc:sldChg chg="addSp delSp modSp new mod setBg">
        <pc:chgData name="Alison Muller" userId="b3abf89b1fac07a8" providerId="Windows Live" clId="Web-{A1AA64BE-B035-4B53-B69E-E44EC15B5151}" dt="2023-11-17T21:05:33.040" v="456"/>
        <pc:sldMkLst>
          <pc:docMk/>
          <pc:sldMk cId="3536550963" sldId="267"/>
        </pc:sldMkLst>
        <pc:spChg chg="del">
          <ac:chgData name="Alison Muller" userId="b3abf89b1fac07a8" providerId="Windows Live" clId="Web-{A1AA64BE-B035-4B53-B69E-E44EC15B5151}" dt="2023-11-17T21:05:28.196" v="455"/>
          <ac:spMkLst>
            <pc:docMk/>
            <pc:sldMk cId="3536550963" sldId="267"/>
            <ac:spMk id="3" creationId="{2040E605-BD69-B7A5-6D3D-CF96182F7973}"/>
          </ac:spMkLst>
        </pc:spChg>
        <pc:picChg chg="add del mod ord">
          <ac:chgData name="Alison Muller" userId="b3abf89b1fac07a8" providerId="Windows Live" clId="Web-{A1AA64BE-B035-4B53-B69E-E44EC15B5151}" dt="2023-11-17T21:05:33.040" v="456"/>
          <ac:picMkLst>
            <pc:docMk/>
            <pc:sldMk cId="3536550963" sldId="267"/>
            <ac:picMk id="4" creationId="{084D3E03-9BCF-81E9-2926-4FD848809FFB}"/>
          </ac:picMkLst>
        </pc:picChg>
      </pc:sldChg>
      <pc:sldChg chg="addSp delSp modSp add ord replId">
        <pc:chgData name="Alison Muller" userId="b3abf89b1fac07a8" providerId="Windows Live" clId="Web-{A1AA64BE-B035-4B53-B69E-E44EC15B5151}" dt="2023-11-17T22:14:42.183" v="610"/>
        <pc:sldMkLst>
          <pc:docMk/>
          <pc:sldMk cId="4093510576" sldId="268"/>
        </pc:sldMkLst>
        <pc:spChg chg="del mod">
          <ac:chgData name="Alison Muller" userId="b3abf89b1fac07a8" providerId="Windows Live" clId="Web-{A1AA64BE-B035-4B53-B69E-E44EC15B5151}" dt="2023-11-17T21:58:07.211" v="584"/>
          <ac:spMkLst>
            <pc:docMk/>
            <pc:sldMk cId="4093510576" sldId="268"/>
            <ac:spMk id="2" creationId="{00000000-0000-0000-0000-000000000000}"/>
          </ac:spMkLst>
        </pc:spChg>
        <pc:spChg chg="mod">
          <ac:chgData name="Alison Muller" userId="b3abf89b1fac07a8" providerId="Windows Live" clId="Web-{A1AA64BE-B035-4B53-B69E-E44EC15B5151}" dt="2023-11-17T22:06:31.104" v="589" actId="14100"/>
          <ac:spMkLst>
            <pc:docMk/>
            <pc:sldMk cId="4093510576" sldId="268"/>
            <ac:spMk id="3" creationId="{00000000-0000-0000-0000-000000000000}"/>
          </ac:spMkLst>
        </pc:spChg>
        <pc:spChg chg="add mod">
          <ac:chgData name="Alison Muller" userId="b3abf89b1fac07a8" providerId="Windows Live" clId="Web-{A1AA64BE-B035-4B53-B69E-E44EC15B5151}" dt="2023-11-17T21:17:43.331" v="474"/>
          <ac:spMkLst>
            <pc:docMk/>
            <pc:sldMk cId="4093510576" sldId="268"/>
            <ac:spMk id="6" creationId="{80F94309-A67D-1A73-21AA-9A78D480BC59}"/>
          </ac:spMkLst>
        </pc:spChg>
        <pc:spChg chg="add mod ord">
          <ac:chgData name="Alison Muller" userId="b3abf89b1fac07a8" providerId="Windows Live" clId="Web-{A1AA64BE-B035-4B53-B69E-E44EC15B5151}" dt="2023-11-17T22:10:54.207" v="605" actId="20577"/>
          <ac:spMkLst>
            <pc:docMk/>
            <pc:sldMk cId="4093510576" sldId="268"/>
            <ac:spMk id="10" creationId="{E8EE10F3-57C5-3134-E654-71501D741E0D}"/>
          </ac:spMkLst>
        </pc:spChg>
        <pc:spChg chg="del">
          <ac:chgData name="Alison Muller" userId="b3abf89b1fac07a8" providerId="Windows Live" clId="Web-{A1AA64BE-B035-4B53-B69E-E44EC15B5151}" dt="2023-11-17T21:16:08.156" v="469"/>
          <ac:spMkLst>
            <pc:docMk/>
            <pc:sldMk cId="4093510576" sldId="268"/>
            <ac:spMk id="51" creationId="{EB9B5A19-3592-48E2-BC31-90E092BD68E1}"/>
          </ac:spMkLst>
        </pc:spChg>
        <pc:spChg chg="del">
          <ac:chgData name="Alison Muller" userId="b3abf89b1fac07a8" providerId="Windows Live" clId="Web-{A1AA64BE-B035-4B53-B69E-E44EC15B5151}" dt="2023-11-17T21:16:08.156" v="469"/>
          <ac:spMkLst>
            <pc:docMk/>
            <pc:sldMk cId="4093510576" sldId="268"/>
            <ac:spMk id="55" creationId="{DD99E1B6-CBC4-4306-9DFC-847D6D135208}"/>
          </ac:spMkLst>
        </pc:spChg>
        <pc:spChg chg="add">
          <ac:chgData name="Alison Muller" userId="b3abf89b1fac07a8" providerId="Windows Live" clId="Web-{A1AA64BE-B035-4B53-B69E-E44EC15B5151}" dt="2023-11-17T21:17:43.331" v="474"/>
          <ac:spMkLst>
            <pc:docMk/>
            <pc:sldMk cId="4093510576" sldId="268"/>
            <ac:spMk id="83" creationId="{DE59CF68-BABE-4C2C-8CF4-65074F93B2CF}"/>
          </ac:spMkLst>
        </pc:spChg>
        <pc:grpChg chg="del">
          <ac:chgData name="Alison Muller" userId="b3abf89b1fac07a8" providerId="Windows Live" clId="Web-{A1AA64BE-B035-4B53-B69E-E44EC15B5151}" dt="2023-11-17T21:16:08.156" v="469"/>
          <ac:grpSpMkLst>
            <pc:docMk/>
            <pc:sldMk cId="4093510576" sldId="268"/>
            <ac:grpSpMk id="52" creationId="{E2548C40-4C00-4E91-BFA6-84B4D66225A4}"/>
          </ac:grpSpMkLst>
        </pc:grpChg>
        <pc:grpChg chg="add del">
          <ac:chgData name="Alison Muller" userId="b3abf89b1fac07a8" providerId="Windows Live" clId="Web-{A1AA64BE-B035-4B53-B69E-E44EC15B5151}" dt="2023-11-17T21:17:43.331" v="474"/>
          <ac:grpSpMkLst>
            <pc:docMk/>
            <pc:sldMk cId="4093510576" sldId="268"/>
            <ac:grpSpMk id="60" creationId="{67E5A0E9-CDDE-4DCA-AF08-51C5F527B232}"/>
          </ac:grpSpMkLst>
        </pc:grpChg>
        <pc:grpChg chg="add del">
          <ac:chgData name="Alison Muller" userId="b3abf89b1fac07a8" providerId="Windows Live" clId="Web-{A1AA64BE-B035-4B53-B69E-E44EC15B5151}" dt="2023-11-17T21:17:43.331" v="474"/>
          <ac:grpSpMkLst>
            <pc:docMk/>
            <pc:sldMk cId="4093510576" sldId="268"/>
            <ac:grpSpMk id="70" creationId="{197775A9-D29E-4DD8-A104-CCD5D95DD7E3}"/>
          </ac:grpSpMkLst>
        </pc:grpChg>
        <pc:grpChg chg="add">
          <ac:chgData name="Alison Muller" userId="b3abf89b1fac07a8" providerId="Windows Live" clId="Web-{A1AA64BE-B035-4B53-B69E-E44EC15B5151}" dt="2023-11-17T21:17:43.331" v="474"/>
          <ac:grpSpMkLst>
            <pc:docMk/>
            <pc:sldMk cId="4093510576" sldId="268"/>
            <ac:grpSpMk id="85" creationId="{3E1D28A9-431E-4E55-ADE3-161D757A2DA7}"/>
          </ac:grpSpMkLst>
        </pc:grpChg>
        <pc:grpChg chg="add">
          <ac:chgData name="Alison Muller" userId="b3abf89b1fac07a8" providerId="Windows Live" clId="Web-{A1AA64BE-B035-4B53-B69E-E44EC15B5151}" dt="2023-11-17T21:17:43.331" v="474"/>
          <ac:grpSpMkLst>
            <pc:docMk/>
            <pc:sldMk cId="4093510576" sldId="268"/>
            <ac:grpSpMk id="97" creationId="{E231FA0D-0B09-4B10-9165-2D69DC750410}"/>
          </ac:grpSpMkLst>
        </pc:grpChg>
        <pc:graphicFrameChg chg="add del mod modGraphic">
          <ac:chgData name="Alison Muller" userId="b3abf89b1fac07a8" providerId="Windows Live" clId="Web-{A1AA64BE-B035-4B53-B69E-E44EC15B5151}" dt="2023-11-17T22:14:42.183" v="610"/>
          <ac:graphicFrameMkLst>
            <pc:docMk/>
            <pc:sldMk cId="4093510576" sldId="268"/>
            <ac:graphicFrameMk id="14" creationId="{0EDAD631-57D2-4C5A-BEA6-AEE2EB32BE4D}"/>
          </ac:graphicFrameMkLst>
        </pc:graphicFrameChg>
        <pc:picChg chg="mod ord">
          <ac:chgData name="Alison Muller" userId="b3abf89b1fac07a8" providerId="Windows Live" clId="Web-{A1AA64BE-B035-4B53-B69E-E44EC15B5151}" dt="2023-11-17T21:17:43.331" v="474"/>
          <ac:picMkLst>
            <pc:docMk/>
            <pc:sldMk cId="4093510576" sldId="268"/>
            <ac:picMk id="4" creationId="{8FC16236-6EC0-2A51-24BF-335104E52B33}"/>
          </ac:picMkLst>
        </pc:picChg>
        <pc:picChg chg="add mod ord">
          <ac:chgData name="Alison Muller" userId="b3abf89b1fac07a8" providerId="Windows Live" clId="Web-{A1AA64BE-B035-4B53-B69E-E44EC15B5151}" dt="2023-11-17T21:56:50.396" v="576" actId="1076"/>
          <ac:picMkLst>
            <pc:docMk/>
            <pc:sldMk cId="4093510576" sldId="268"/>
            <ac:picMk id="5" creationId="{32EB6291-E150-DB69-3758-75A5CD4D7D3F}"/>
          </ac:picMkLst>
        </pc:picChg>
        <pc:picChg chg="add del mod">
          <ac:chgData name="Alison Muller" userId="b3abf89b1fac07a8" providerId="Windows Live" clId="Web-{A1AA64BE-B035-4B53-B69E-E44EC15B5151}" dt="2023-11-17T21:19:28.679" v="482"/>
          <ac:picMkLst>
            <pc:docMk/>
            <pc:sldMk cId="4093510576" sldId="268"/>
            <ac:picMk id="8" creationId="{E04EF970-022C-D03D-B8D0-C44F3F88DA16}"/>
          </ac:picMkLst>
        </pc:picChg>
        <pc:picChg chg="add mod">
          <ac:chgData name="Alison Muller" userId="b3abf89b1fac07a8" providerId="Windows Live" clId="Web-{A1AA64BE-B035-4B53-B69E-E44EC15B5151}" dt="2023-11-17T21:57:34.835" v="579" actId="1076"/>
          <ac:picMkLst>
            <pc:docMk/>
            <pc:sldMk cId="4093510576" sldId="268"/>
            <ac:picMk id="9" creationId="{2CB65B4F-276A-842B-6239-88F6C2CA621A}"/>
          </ac:picMkLst>
        </pc:picChg>
        <pc:picChg chg="add del mod">
          <ac:chgData name="Alison Muller" userId="b3abf89b1fac07a8" providerId="Windows Live" clId="Web-{A1AA64BE-B035-4B53-B69E-E44EC15B5151}" dt="2023-11-17T22:09:28.204" v="599"/>
          <ac:picMkLst>
            <pc:docMk/>
            <pc:sldMk cId="4093510576" sldId="268"/>
            <ac:picMk id="11" creationId="{418E2357-809D-8930-DA76-2C84D69151E4}"/>
          </ac:picMkLst>
        </pc:picChg>
        <pc:picChg chg="add del mod">
          <ac:chgData name="Alison Muller" userId="b3abf89b1fac07a8" providerId="Windows Live" clId="Web-{A1AA64BE-B035-4B53-B69E-E44EC15B5151}" dt="2023-11-17T22:09:31.376" v="600"/>
          <ac:picMkLst>
            <pc:docMk/>
            <pc:sldMk cId="4093510576" sldId="268"/>
            <ac:picMk id="12" creationId="{35CA0DFF-48A3-29F7-BB0D-1855F39C3853}"/>
          </ac:picMkLst>
        </pc:picChg>
        <pc:picChg chg="add del mod">
          <ac:chgData name="Alison Muller" userId="b3abf89b1fac07a8" providerId="Windows Live" clId="Web-{A1AA64BE-B035-4B53-B69E-E44EC15B5151}" dt="2023-11-17T22:11:23.989" v="608"/>
          <ac:picMkLst>
            <pc:docMk/>
            <pc:sldMk cId="4093510576" sldId="268"/>
            <ac:picMk id="13" creationId="{AD726B10-A40A-681B-206D-B18F4C57DD3D}"/>
          </ac:picMkLst>
        </pc:picChg>
      </pc:sldChg>
      <pc:sldChg chg="addSp delSp modSp new mod setBg">
        <pc:chgData name="Alison Muller" userId="b3abf89b1fac07a8" providerId="Windows Live" clId="Web-{A1AA64BE-B035-4B53-B69E-E44EC15B5151}" dt="2023-11-17T21:34:50.460" v="508"/>
        <pc:sldMkLst>
          <pc:docMk/>
          <pc:sldMk cId="1034378755" sldId="269"/>
        </pc:sldMkLst>
        <pc:spChg chg="mod ord">
          <ac:chgData name="Alison Muller" userId="b3abf89b1fac07a8" providerId="Windows Live" clId="Web-{A1AA64BE-B035-4B53-B69E-E44EC15B5151}" dt="2023-11-17T21:34:50.460" v="508"/>
          <ac:spMkLst>
            <pc:docMk/>
            <pc:sldMk cId="1034378755" sldId="269"/>
            <ac:spMk id="2" creationId="{7833A7E4-9DED-C1B2-8614-95AA224C76E1}"/>
          </ac:spMkLst>
        </pc:spChg>
        <pc:spChg chg="add del">
          <ac:chgData name="Alison Muller" userId="b3abf89b1fac07a8" providerId="Windows Live" clId="Web-{A1AA64BE-B035-4B53-B69E-E44EC15B5151}" dt="2023-11-17T21:21:03.572" v="487"/>
          <ac:spMkLst>
            <pc:docMk/>
            <pc:sldMk cId="1034378755" sldId="269"/>
            <ac:spMk id="3" creationId="{86CC18CC-2468-E326-13CD-411829377532}"/>
          </ac:spMkLst>
        </pc:spChg>
        <pc:spChg chg="add del">
          <ac:chgData name="Alison Muller" userId="b3abf89b1fac07a8" providerId="Windows Live" clId="Web-{A1AA64BE-B035-4B53-B69E-E44EC15B5151}" dt="2023-11-17T21:34:50.460" v="508"/>
          <ac:spMkLst>
            <pc:docMk/>
            <pc:sldMk cId="1034378755" sldId="269"/>
            <ac:spMk id="4" creationId="{104599FF-A08F-E5D3-9EF9-C6AEEBC17B95}"/>
          </ac:spMkLst>
        </pc:spChg>
        <pc:spChg chg="add del">
          <ac:chgData name="Alison Muller" userId="b3abf89b1fac07a8" providerId="Windows Live" clId="Web-{A1AA64BE-B035-4B53-B69E-E44EC15B5151}" dt="2023-11-17T21:34:50.460" v="508"/>
          <ac:spMkLst>
            <pc:docMk/>
            <pc:sldMk cId="1034378755" sldId="269"/>
            <ac:spMk id="23" creationId="{6DC8E2D9-6729-4614-8667-C1016D3182E4}"/>
          </ac:spMkLst>
        </pc:spChg>
        <pc:grpChg chg="add del">
          <ac:chgData name="Alison Muller" userId="b3abf89b1fac07a8" providerId="Windows Live" clId="Web-{A1AA64BE-B035-4B53-B69E-E44EC15B5151}" dt="2023-11-17T21:34:50.460" v="508"/>
          <ac:grpSpMkLst>
            <pc:docMk/>
            <pc:sldMk cId="1034378755" sldId="269"/>
            <ac:grpSpMk id="11" creationId="{BF4E480B-94D6-46F9-A2B6-B98D311FDC19}"/>
          </ac:grpSpMkLst>
        </pc:grpChg>
        <pc:grpChg chg="add del">
          <ac:chgData name="Alison Muller" userId="b3abf89b1fac07a8" providerId="Windows Live" clId="Web-{A1AA64BE-B035-4B53-B69E-E44EC15B5151}" dt="2023-11-17T21:34:50.460" v="508"/>
          <ac:grpSpMkLst>
            <pc:docMk/>
            <pc:sldMk cId="1034378755" sldId="269"/>
            <ac:grpSpMk id="25" creationId="{67E5A0E9-CDDE-4DCA-AF08-51C5F527B232}"/>
          </ac:grpSpMkLst>
        </pc:grpChg>
        <pc:grpChg chg="add del">
          <ac:chgData name="Alison Muller" userId="b3abf89b1fac07a8" providerId="Windows Live" clId="Web-{A1AA64BE-B035-4B53-B69E-E44EC15B5151}" dt="2023-11-17T21:34:50.460" v="508"/>
          <ac:grpSpMkLst>
            <pc:docMk/>
            <pc:sldMk cId="1034378755" sldId="269"/>
            <ac:grpSpMk id="35" creationId="{197775A9-D29E-4DD8-A104-CCD5D95DD7E3}"/>
          </ac:grpSpMkLst>
        </pc:grpChg>
        <pc:picChg chg="add del mod ord">
          <ac:chgData name="Alison Muller" userId="b3abf89b1fac07a8" providerId="Windows Live" clId="Web-{A1AA64BE-B035-4B53-B69E-E44EC15B5151}" dt="2023-11-17T21:20:50.088" v="486"/>
          <ac:picMkLst>
            <pc:docMk/>
            <pc:sldMk cId="1034378755" sldId="269"/>
            <ac:picMk id="5" creationId="{4F147B43-40E7-8A4F-A313-4CA960B87085}"/>
          </ac:picMkLst>
        </pc:picChg>
        <pc:picChg chg="add mod ord">
          <ac:chgData name="Alison Muller" userId="b3abf89b1fac07a8" providerId="Windows Live" clId="Web-{A1AA64BE-B035-4B53-B69E-E44EC15B5151}" dt="2023-11-17T21:34:50.460" v="508"/>
          <ac:picMkLst>
            <pc:docMk/>
            <pc:sldMk cId="1034378755" sldId="269"/>
            <ac:picMk id="6" creationId="{14FBAC42-BB42-031A-A58B-74341149673D}"/>
          </ac:picMkLst>
        </pc:picChg>
        <pc:picChg chg="add del mod ord">
          <ac:chgData name="Alison Muller" userId="b3abf89b1fac07a8" providerId="Windows Live" clId="Web-{A1AA64BE-B035-4B53-B69E-E44EC15B5151}" dt="2023-11-17T21:25:23.472" v="489"/>
          <ac:picMkLst>
            <pc:docMk/>
            <pc:sldMk cId="1034378755" sldId="269"/>
            <ac:picMk id="7" creationId="{4CE2BB94-C8C5-5565-03F3-B9E6D86F2AF2}"/>
          </ac:picMkLst>
        </pc:picChg>
      </pc:sldChg>
    </pc:docChg>
  </pc:docChgLst>
  <pc:docChgLst>
    <pc:chgData name="Guest User" providerId="Windows Live" clId="Web-{5060A8B1-09AA-4335-9F8E-18EF1A5D3FA0}"/>
    <pc:docChg chg="modSld">
      <pc:chgData name="Guest User" userId="" providerId="Windows Live" clId="Web-{5060A8B1-09AA-4335-9F8E-18EF1A5D3FA0}" dt="2023-11-20T23:23:03.542" v="49" actId="20577"/>
      <pc:docMkLst>
        <pc:docMk/>
      </pc:docMkLst>
      <pc:sldChg chg="modSp">
        <pc:chgData name="Guest User" userId="" providerId="Windows Live" clId="Web-{5060A8B1-09AA-4335-9F8E-18EF1A5D3FA0}" dt="2023-11-20T23:23:03.542" v="49" actId="20577"/>
        <pc:sldMkLst>
          <pc:docMk/>
          <pc:sldMk cId="2235779259" sldId="261"/>
        </pc:sldMkLst>
        <pc:spChg chg="mod">
          <ac:chgData name="Guest User" userId="" providerId="Windows Live" clId="Web-{5060A8B1-09AA-4335-9F8E-18EF1A5D3FA0}" dt="2023-11-20T23:23:03.542" v="49" actId="20577"/>
          <ac:spMkLst>
            <pc:docMk/>
            <pc:sldMk cId="2235779259" sldId="261"/>
            <ac:spMk id="2" creationId="{1DABDAFD-E89F-2552-DEB2-CF762A11C992}"/>
          </ac:spMkLst>
        </pc:spChg>
      </pc:sldChg>
      <pc:sldChg chg="modSp">
        <pc:chgData name="Guest User" userId="" providerId="Windows Live" clId="Web-{5060A8B1-09AA-4335-9F8E-18EF1A5D3FA0}" dt="2023-11-20T23:17:29.956" v="33" actId="20577"/>
        <pc:sldMkLst>
          <pc:docMk/>
          <pc:sldMk cId="58970873" sldId="268"/>
        </pc:sldMkLst>
        <pc:spChg chg="mod">
          <ac:chgData name="Guest User" userId="" providerId="Windows Live" clId="Web-{5060A8B1-09AA-4335-9F8E-18EF1A5D3FA0}" dt="2023-11-20T23:17:29.956" v="33" actId="20577"/>
          <ac:spMkLst>
            <pc:docMk/>
            <pc:sldMk cId="58970873" sldId="268"/>
            <ac:spMk id="3" creationId="{C982F2F4-1811-487B-10D5-971965117F24}"/>
          </ac:spMkLst>
        </pc:spChg>
      </pc:sldChg>
    </pc:docChg>
  </pc:docChgLst>
  <pc:docChgLst>
    <pc:chgData name="Alison Muller" userId="b3abf89b1fac07a8" providerId="Windows Live" clId="Web-{5CAD160E-F723-4A6D-817E-F9E061C06AB8}"/>
    <pc:docChg chg="addSld delSld modSld sldOrd">
      <pc:chgData name="Alison Muller" userId="b3abf89b1fac07a8" providerId="Windows Live" clId="Web-{5CAD160E-F723-4A6D-817E-F9E061C06AB8}" dt="2023-11-18T06:14:24.453" v="4702" actId="20577"/>
      <pc:docMkLst>
        <pc:docMk/>
      </pc:docMkLst>
      <pc:sldChg chg="addSp delSp modSp mod setBg">
        <pc:chgData name="Alison Muller" userId="b3abf89b1fac07a8" providerId="Windows Live" clId="Web-{5CAD160E-F723-4A6D-817E-F9E061C06AB8}" dt="2023-11-18T06:10:20.812" v="4668" actId="20577"/>
        <pc:sldMkLst>
          <pc:docMk/>
          <pc:sldMk cId="109857222" sldId="256"/>
        </pc:sldMkLst>
        <pc:spChg chg="mod">
          <ac:chgData name="Alison Muller" userId="b3abf89b1fac07a8" providerId="Windows Live" clId="Web-{5CAD160E-F723-4A6D-817E-F9E061C06AB8}" dt="2023-11-18T06:10:20.812" v="4668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Alison Muller" userId="b3abf89b1fac07a8" providerId="Windows Live" clId="Web-{5CAD160E-F723-4A6D-817E-F9E061C06AB8}" dt="2023-11-18T04:49:08.191" v="4250" actId="20577"/>
          <ac:spMkLst>
            <pc:docMk/>
            <pc:sldMk cId="109857222" sldId="256"/>
            <ac:spMk id="3" creationId="{00000000-0000-0000-0000-000000000000}"/>
          </ac:spMkLst>
        </pc:spChg>
        <pc:picChg chg="mod">
          <ac:chgData name="Alison Muller" userId="b3abf89b1fac07a8" providerId="Windows Live" clId="Web-{5CAD160E-F723-4A6D-817E-F9E061C06AB8}" dt="2023-11-18T02:12:49.223" v="1208" actId="14100"/>
          <ac:picMkLst>
            <pc:docMk/>
            <pc:sldMk cId="109857222" sldId="256"/>
            <ac:picMk id="4" creationId="{8FC16236-6EC0-2A51-24BF-335104E52B33}"/>
          </ac:picMkLst>
        </pc:picChg>
        <pc:picChg chg="add del mod">
          <ac:chgData name="Alison Muller" userId="b3abf89b1fac07a8" providerId="Windows Live" clId="Web-{5CAD160E-F723-4A6D-817E-F9E061C06AB8}" dt="2023-11-18T02:23:18.331" v="1225"/>
          <ac:picMkLst>
            <pc:docMk/>
            <pc:sldMk cId="109857222" sldId="256"/>
            <ac:picMk id="5" creationId="{EF985765-4BA0-0FF0-1C69-FC6CA5349AC6}"/>
          </ac:picMkLst>
        </pc:picChg>
        <pc:picChg chg="add del mod">
          <ac:chgData name="Alison Muller" userId="b3abf89b1fac07a8" providerId="Windows Live" clId="Web-{5CAD160E-F723-4A6D-817E-F9E061C06AB8}" dt="2023-11-18T02:23:30.034" v="1227"/>
          <ac:picMkLst>
            <pc:docMk/>
            <pc:sldMk cId="109857222" sldId="256"/>
            <ac:picMk id="6" creationId="{8C33CCEE-0767-B11D-08BF-C73D985FF0E0}"/>
          </ac:picMkLst>
        </pc:picChg>
        <pc:picChg chg="add del mod">
          <ac:chgData name="Alison Muller" userId="b3abf89b1fac07a8" providerId="Windows Live" clId="Web-{5CAD160E-F723-4A6D-817E-F9E061C06AB8}" dt="2023-11-18T02:29:22.776" v="1240"/>
          <ac:picMkLst>
            <pc:docMk/>
            <pc:sldMk cId="109857222" sldId="256"/>
            <ac:picMk id="7" creationId="{A9ECBDE8-E23D-0734-5DC1-A8EF022ABD3E}"/>
          </ac:picMkLst>
        </pc:picChg>
        <pc:picChg chg="add del mod">
          <ac:chgData name="Alison Muller" userId="b3abf89b1fac07a8" providerId="Windows Live" clId="Web-{5CAD160E-F723-4A6D-817E-F9E061C06AB8}" dt="2023-11-18T02:34:03.837" v="1242"/>
          <ac:picMkLst>
            <pc:docMk/>
            <pc:sldMk cId="109857222" sldId="256"/>
            <ac:picMk id="8" creationId="{AB812DDA-B693-7284-0A1A-7576A4D92CD0}"/>
          </ac:picMkLst>
        </pc:picChg>
      </pc:sldChg>
      <pc:sldChg chg="addSp modSp">
        <pc:chgData name="Alison Muller" userId="b3abf89b1fac07a8" providerId="Windows Live" clId="Web-{5CAD160E-F723-4A6D-817E-F9E061C06AB8}" dt="2023-11-18T06:14:24.453" v="4702" actId="20577"/>
        <pc:sldMkLst>
          <pc:docMk/>
          <pc:sldMk cId="1530791516" sldId="257"/>
        </pc:sldMkLst>
        <pc:spChg chg="mod">
          <ac:chgData name="Alison Muller" userId="b3abf89b1fac07a8" providerId="Windows Live" clId="Web-{5CAD160E-F723-4A6D-817E-F9E061C06AB8}" dt="2023-11-18T02:11:14.096" v="1206" actId="20577"/>
          <ac:spMkLst>
            <pc:docMk/>
            <pc:sldMk cId="1530791516" sldId="257"/>
            <ac:spMk id="2" creationId="{A1CEF6AF-5958-EE29-72DD-95E8CDC479D0}"/>
          </ac:spMkLst>
        </pc:spChg>
        <pc:spChg chg="mod">
          <ac:chgData name="Alison Muller" userId="b3abf89b1fac07a8" providerId="Windows Live" clId="Web-{5CAD160E-F723-4A6D-817E-F9E061C06AB8}" dt="2023-11-18T04:49:55.349" v="4254" actId="20577"/>
          <ac:spMkLst>
            <pc:docMk/>
            <pc:sldMk cId="1530791516" sldId="257"/>
            <ac:spMk id="5" creationId="{91DC0881-CD86-C51D-7867-9B9EC8502032}"/>
          </ac:spMkLst>
        </pc:spChg>
        <pc:spChg chg="add mod">
          <ac:chgData name="Alison Muller" userId="b3abf89b1fac07a8" providerId="Windows Live" clId="Web-{5CAD160E-F723-4A6D-817E-F9E061C06AB8}" dt="2023-11-18T04:49:23.239" v="4251" actId="20577"/>
          <ac:spMkLst>
            <pc:docMk/>
            <pc:sldMk cId="1530791516" sldId="257"/>
            <ac:spMk id="6" creationId="{B7FA0D2B-2273-1150-C1B2-ACED7EC081DA}"/>
          </ac:spMkLst>
        </pc:spChg>
        <pc:spChg chg="mod">
          <ac:chgData name="Alison Muller" userId="b3abf89b1fac07a8" providerId="Windows Live" clId="Web-{5CAD160E-F723-4A6D-817E-F9E061C06AB8}" dt="2023-11-18T06:14:24.453" v="4702" actId="20577"/>
          <ac:spMkLst>
            <pc:docMk/>
            <pc:sldMk cId="1530791516" sldId="257"/>
            <ac:spMk id="8" creationId="{FC9D24CC-1D7C-B251-63B5-96041439341D}"/>
          </ac:spMkLst>
        </pc:spChg>
        <pc:spChg chg="mod">
          <ac:chgData name="Alison Muller" userId="b3abf89b1fac07a8" providerId="Windows Live" clId="Web-{5CAD160E-F723-4A6D-817E-F9E061C06AB8}" dt="2023-11-18T04:50:17.615" v="4256" actId="20577"/>
          <ac:spMkLst>
            <pc:docMk/>
            <pc:sldMk cId="1530791516" sldId="257"/>
            <ac:spMk id="11" creationId="{2EE7B77C-EA00-50D3-4091-1E84AFF73729}"/>
          </ac:spMkLst>
        </pc:spChg>
        <pc:spChg chg="mod">
          <ac:chgData name="Alison Muller" userId="b3abf89b1fac07a8" providerId="Windows Live" clId="Web-{5CAD160E-F723-4A6D-817E-F9E061C06AB8}" dt="2023-11-18T04:49:44.692" v="4253" actId="20577"/>
          <ac:spMkLst>
            <pc:docMk/>
            <pc:sldMk cId="1530791516" sldId="257"/>
            <ac:spMk id="14" creationId="{1125850C-E53A-FFCA-4EBD-67B48BEA99D1}"/>
          </ac:spMkLst>
        </pc:spChg>
        <pc:picChg chg="add mod">
          <ac:chgData name="Alison Muller" userId="b3abf89b1fac07a8" providerId="Windows Live" clId="Web-{5CAD160E-F723-4A6D-817E-F9E061C06AB8}" dt="2023-11-18T02:05:20.227" v="1168" actId="1076"/>
          <ac:picMkLst>
            <pc:docMk/>
            <pc:sldMk cId="1530791516" sldId="257"/>
            <ac:picMk id="3" creationId="{220CB51A-0C8E-F559-58C6-4746D6239F67}"/>
          </ac:picMkLst>
        </pc:picChg>
        <pc:picChg chg="mod">
          <ac:chgData name="Alison Muller" userId="b3abf89b1fac07a8" providerId="Windows Live" clId="Web-{5CAD160E-F723-4A6D-817E-F9E061C06AB8}" dt="2023-11-18T02:41:49.554" v="1405" actId="14100"/>
          <ac:picMkLst>
            <pc:docMk/>
            <pc:sldMk cId="1530791516" sldId="257"/>
            <ac:picMk id="12" creationId="{11F4ECC2-6397-86E8-FCA4-B7E9D3340DB1}"/>
          </ac:picMkLst>
        </pc:picChg>
      </pc:sldChg>
      <pc:sldChg chg="modSp ord">
        <pc:chgData name="Alison Muller" userId="b3abf89b1fac07a8" providerId="Windows Live" clId="Web-{5CAD160E-F723-4A6D-817E-F9E061C06AB8}" dt="2023-11-18T04:51:04.553" v="4258" actId="20577"/>
        <pc:sldMkLst>
          <pc:docMk/>
          <pc:sldMk cId="618582156" sldId="258"/>
        </pc:sldMkLst>
        <pc:spChg chg="mod">
          <ac:chgData name="Alison Muller" userId="b3abf89b1fac07a8" providerId="Windows Live" clId="Web-{5CAD160E-F723-4A6D-817E-F9E061C06AB8}" dt="2023-11-18T04:51:04.553" v="4258" actId="20577"/>
          <ac:spMkLst>
            <pc:docMk/>
            <pc:sldMk cId="618582156" sldId="258"/>
            <ac:spMk id="2" creationId="{71E6E1C5-6545-00E2-0881-FF5282657ACC}"/>
          </ac:spMkLst>
        </pc:spChg>
        <pc:picChg chg="mod">
          <ac:chgData name="Alison Muller" userId="b3abf89b1fac07a8" providerId="Windows Live" clId="Web-{5CAD160E-F723-4A6D-817E-F9E061C06AB8}" dt="2023-11-18T01:32:24.262" v="72"/>
          <ac:picMkLst>
            <pc:docMk/>
            <pc:sldMk cId="618582156" sldId="258"/>
            <ac:picMk id="5" creationId="{4A47D635-8BB7-B476-8F0A-4879892D6B34}"/>
          </ac:picMkLst>
        </pc:picChg>
        <pc:picChg chg="mod">
          <ac:chgData name="Alison Muller" userId="b3abf89b1fac07a8" providerId="Windows Live" clId="Web-{5CAD160E-F723-4A6D-817E-F9E061C06AB8}" dt="2023-11-18T01:32:45.090" v="73"/>
          <ac:picMkLst>
            <pc:docMk/>
            <pc:sldMk cId="618582156" sldId="258"/>
            <ac:picMk id="6" creationId="{958994E8-D586-25AC-6D77-8A307A301B92}"/>
          </ac:picMkLst>
        </pc:picChg>
      </pc:sldChg>
      <pc:sldChg chg="modSp ord">
        <pc:chgData name="Alison Muller" userId="b3abf89b1fac07a8" providerId="Windows Live" clId="Web-{5CAD160E-F723-4A6D-817E-F9E061C06AB8}" dt="2023-11-18T02:07:43.013" v="1172"/>
        <pc:sldMkLst>
          <pc:docMk/>
          <pc:sldMk cId="3919669492" sldId="259"/>
        </pc:sldMkLst>
        <pc:picChg chg="mod">
          <ac:chgData name="Alison Muller" userId="b3abf89b1fac07a8" providerId="Windows Live" clId="Web-{5CAD160E-F723-4A6D-817E-F9E061C06AB8}" dt="2023-11-18T01:33:09.060" v="74"/>
          <ac:picMkLst>
            <pc:docMk/>
            <pc:sldMk cId="3919669492" sldId="259"/>
            <ac:picMk id="5" creationId="{F93330C5-9ACB-2B2F-E962-72FF0D04151E}"/>
          </ac:picMkLst>
        </pc:picChg>
        <pc:picChg chg="mod">
          <ac:chgData name="Alison Muller" userId="b3abf89b1fac07a8" providerId="Windows Live" clId="Web-{5CAD160E-F723-4A6D-817E-F9E061C06AB8}" dt="2023-11-18T01:33:36.388" v="75"/>
          <ac:picMkLst>
            <pc:docMk/>
            <pc:sldMk cId="3919669492" sldId="259"/>
            <ac:picMk id="6" creationId="{20DEC0B5-30B4-A9A0-1A48-63D2ED9F41C7}"/>
          </ac:picMkLst>
        </pc:picChg>
      </pc:sldChg>
      <pc:sldChg chg="addSp delSp modSp">
        <pc:chgData name="Alison Muller" userId="b3abf89b1fac07a8" providerId="Windows Live" clId="Web-{5CAD160E-F723-4A6D-817E-F9E061C06AB8}" dt="2023-11-18T04:51:36.101" v="4260" actId="20577"/>
        <pc:sldMkLst>
          <pc:docMk/>
          <pc:sldMk cId="2235779259" sldId="261"/>
        </pc:sldMkLst>
        <pc:spChg chg="add mod">
          <ac:chgData name="Alison Muller" userId="b3abf89b1fac07a8" providerId="Windows Live" clId="Web-{5CAD160E-F723-4A6D-817E-F9E061C06AB8}" dt="2023-11-18T04:51:36.101" v="4260" actId="20577"/>
          <ac:spMkLst>
            <pc:docMk/>
            <pc:sldMk cId="2235779259" sldId="261"/>
            <ac:spMk id="2" creationId="{1DABDAFD-E89F-2552-DEB2-CF762A11C992}"/>
          </ac:spMkLst>
        </pc:spChg>
        <pc:spChg chg="del">
          <ac:chgData name="Alison Muller" userId="b3abf89b1fac07a8" providerId="Windows Live" clId="Web-{5CAD160E-F723-4A6D-817E-F9E061C06AB8}" dt="2023-11-18T00:32:55.800" v="46"/>
          <ac:spMkLst>
            <pc:docMk/>
            <pc:sldMk cId="2235779259" sldId="261"/>
            <ac:spMk id="2" creationId="{57CF88B7-D4C5-4117-E664-46A9B6275157}"/>
          </ac:spMkLst>
        </pc:spChg>
        <pc:picChg chg="mod">
          <ac:chgData name="Alison Muller" userId="b3abf89b1fac07a8" providerId="Windows Live" clId="Web-{5CAD160E-F723-4A6D-817E-F9E061C06AB8}" dt="2023-11-18T00:38:36.717" v="60" actId="1076"/>
          <ac:picMkLst>
            <pc:docMk/>
            <pc:sldMk cId="2235779259" sldId="261"/>
            <ac:picMk id="5" creationId="{9954B470-EBB5-47DA-05C5-ADEFB5D96B13}"/>
          </ac:picMkLst>
        </pc:picChg>
      </pc:sldChg>
      <pc:sldChg chg="addSp delSp modSp ord">
        <pc:chgData name="Alison Muller" userId="b3abf89b1fac07a8" providerId="Windows Live" clId="Web-{5CAD160E-F723-4A6D-817E-F9E061C06AB8}" dt="2023-11-18T04:50:41.928" v="4257" actId="20577"/>
        <pc:sldMkLst>
          <pc:docMk/>
          <pc:sldMk cId="3617627951" sldId="262"/>
        </pc:sldMkLst>
        <pc:spChg chg="mod">
          <ac:chgData name="Alison Muller" userId="b3abf89b1fac07a8" providerId="Windows Live" clId="Web-{5CAD160E-F723-4A6D-817E-F9E061C06AB8}" dt="2023-11-18T04:50:41.928" v="4257" actId="20577"/>
          <ac:spMkLst>
            <pc:docMk/>
            <pc:sldMk cId="3617627951" sldId="262"/>
            <ac:spMk id="4" creationId="{A24AD588-DD71-4F06-720C-6EDA83A54B04}"/>
          </ac:spMkLst>
        </pc:spChg>
        <pc:picChg chg="add mod">
          <ac:chgData name="Alison Muller" userId="b3abf89b1fac07a8" providerId="Windows Live" clId="Web-{5CAD160E-F723-4A6D-817E-F9E061C06AB8}" dt="2023-11-18T04:18:59.185" v="2710" actId="1076"/>
          <ac:picMkLst>
            <pc:docMk/>
            <pc:sldMk cId="3617627951" sldId="262"/>
            <ac:picMk id="3" creationId="{3534B2C5-4F5A-8DAD-0D30-6BBEAFFB5F81}"/>
          </ac:picMkLst>
        </pc:picChg>
        <pc:picChg chg="mod">
          <ac:chgData name="Alison Muller" userId="b3abf89b1fac07a8" providerId="Windows Live" clId="Web-{5CAD160E-F723-4A6D-817E-F9E061C06AB8}" dt="2023-11-18T03:55:23.574" v="1998" actId="14100"/>
          <ac:picMkLst>
            <pc:docMk/>
            <pc:sldMk cId="3617627951" sldId="262"/>
            <ac:picMk id="7" creationId="{96F091C9-40AA-6E3B-38B7-6500D5B4A541}"/>
          </ac:picMkLst>
        </pc:picChg>
        <pc:picChg chg="del">
          <ac:chgData name="Alison Muller" userId="b3abf89b1fac07a8" providerId="Windows Live" clId="Web-{5CAD160E-F723-4A6D-817E-F9E061C06AB8}" dt="2023-11-18T00:23:41.282" v="23"/>
          <ac:picMkLst>
            <pc:docMk/>
            <pc:sldMk cId="3617627951" sldId="262"/>
            <ac:picMk id="62" creationId="{F618D803-0F26-AC05-7B9A-57F21773DB18}"/>
          </ac:picMkLst>
        </pc:picChg>
        <pc:picChg chg="del">
          <ac:chgData name="Alison Muller" userId="b3abf89b1fac07a8" providerId="Windows Live" clId="Web-{5CAD160E-F723-4A6D-817E-F9E061C06AB8}" dt="2023-11-18T00:23:43.908" v="24"/>
          <ac:picMkLst>
            <pc:docMk/>
            <pc:sldMk cId="3617627951" sldId="262"/>
            <ac:picMk id="63" creationId="{BBBE3711-9B81-C45A-F0B3-A94EF45DBF8B}"/>
          </ac:picMkLst>
        </pc:picChg>
      </pc:sldChg>
      <pc:sldChg chg="addSp delSp modSp del">
        <pc:chgData name="Alison Muller" userId="b3abf89b1fac07a8" providerId="Windows Live" clId="Web-{5CAD160E-F723-4A6D-817E-F9E061C06AB8}" dt="2023-11-18T05:24:29.037" v="4515"/>
        <pc:sldMkLst>
          <pc:docMk/>
          <pc:sldMk cId="3823950528" sldId="263"/>
        </pc:sldMkLst>
        <pc:spChg chg="add mod">
          <ac:chgData name="Alison Muller" userId="b3abf89b1fac07a8" providerId="Windows Live" clId="Web-{5CAD160E-F723-4A6D-817E-F9E061C06AB8}" dt="2023-11-18T05:12:13.958" v="4464" actId="1076"/>
          <ac:spMkLst>
            <pc:docMk/>
            <pc:sldMk cId="3823950528" sldId="263"/>
            <ac:spMk id="2" creationId="{A9FE42FD-D2E3-94E9-57B3-2CC1F7791284}"/>
          </ac:spMkLst>
        </pc:spChg>
        <pc:spChg chg="add mod">
          <ac:chgData name="Alison Muller" userId="b3abf89b1fac07a8" providerId="Windows Live" clId="Web-{5CAD160E-F723-4A6D-817E-F9E061C06AB8}" dt="2023-11-18T05:19:13.092" v="4475" actId="20577"/>
          <ac:spMkLst>
            <pc:docMk/>
            <pc:sldMk cId="3823950528" sldId="263"/>
            <ac:spMk id="5" creationId="{1A1C83CF-2F93-A8C4-DD4B-0744B603CA20}"/>
          </ac:spMkLst>
        </pc:spChg>
        <pc:spChg chg="del">
          <ac:chgData name="Alison Muller" userId="b3abf89b1fac07a8" providerId="Windows Live" clId="Web-{5CAD160E-F723-4A6D-817E-F9E061C06AB8}" dt="2023-11-18T05:11:38.785" v="4462"/>
          <ac:spMkLst>
            <pc:docMk/>
            <pc:sldMk cId="3823950528" sldId="263"/>
            <ac:spMk id="7" creationId="{BDC8F5E8-4A45-CDE1-5520-B94C97962D57}"/>
          </ac:spMkLst>
        </pc:spChg>
        <pc:picChg chg="add del mod">
          <ac:chgData name="Alison Muller" userId="b3abf89b1fac07a8" providerId="Windows Live" clId="Web-{5CAD160E-F723-4A6D-817E-F9E061C06AB8}" dt="2023-11-18T02:26:21.882" v="1228"/>
          <ac:picMkLst>
            <pc:docMk/>
            <pc:sldMk cId="3823950528" sldId="263"/>
            <ac:picMk id="3" creationId="{544B3690-BE71-42E7-06A9-97BA92CE13BF}"/>
          </ac:picMkLst>
        </pc:picChg>
        <pc:picChg chg="del mod">
          <ac:chgData name="Alison Muller" userId="b3abf89b1fac07a8" providerId="Windows Live" clId="Web-{5CAD160E-F723-4A6D-817E-F9E061C06AB8}" dt="2023-11-18T00:26:43.163" v="35"/>
          <ac:picMkLst>
            <pc:docMk/>
            <pc:sldMk cId="3823950528" sldId="263"/>
            <ac:picMk id="9" creationId="{941F5E85-358A-810C-4278-B8520DAE9ED5}"/>
          </ac:picMkLst>
        </pc:picChg>
      </pc:sldChg>
      <pc:sldChg chg="addSp delSp modSp del ord">
        <pc:chgData name="Alison Muller" userId="b3abf89b1fac07a8" providerId="Windows Live" clId="Web-{5CAD160E-F723-4A6D-817E-F9E061C06AB8}" dt="2023-11-18T05:23:56.286" v="4513"/>
        <pc:sldMkLst>
          <pc:docMk/>
          <pc:sldMk cId="3862075295" sldId="265"/>
        </pc:sldMkLst>
        <pc:spChg chg="add mod">
          <ac:chgData name="Alison Muller" userId="b3abf89b1fac07a8" providerId="Windows Live" clId="Web-{5CAD160E-F723-4A6D-817E-F9E061C06AB8}" dt="2023-11-18T05:23:16.364" v="4509" actId="20577"/>
          <ac:spMkLst>
            <pc:docMk/>
            <pc:sldMk cId="3862075295" sldId="265"/>
            <ac:spMk id="2" creationId="{59B7DDB0-4CC2-B40E-9AF4-1B8E88C3BA54}"/>
          </ac:spMkLst>
        </pc:spChg>
        <pc:spChg chg="del mod">
          <ac:chgData name="Alison Muller" userId="b3abf89b1fac07a8" providerId="Windows Live" clId="Web-{5CAD160E-F723-4A6D-817E-F9E061C06AB8}" dt="2023-11-18T04:23:10.956" v="2744"/>
          <ac:spMkLst>
            <pc:docMk/>
            <pc:sldMk cId="3862075295" sldId="265"/>
            <ac:spMk id="3" creationId="{40F060E9-05E5-E88D-8D8B-3F77556E638C}"/>
          </ac:spMkLst>
        </pc:spChg>
        <pc:picChg chg="del mod">
          <ac:chgData name="Alison Muller" userId="b3abf89b1fac07a8" providerId="Windows Live" clId="Web-{5CAD160E-F723-4A6D-817E-F9E061C06AB8}" dt="2023-11-18T05:22:39.472" v="4503"/>
          <ac:picMkLst>
            <pc:docMk/>
            <pc:sldMk cId="3862075295" sldId="265"/>
            <ac:picMk id="5" creationId="{5E61BCB6-D29B-D142-AFD0-FE8CE35BA157}"/>
          </ac:picMkLst>
        </pc:picChg>
      </pc:sldChg>
      <pc:sldChg chg="addSp modSp add del ord replId">
        <pc:chgData name="Alison Muller" userId="b3abf89b1fac07a8" providerId="Windows Live" clId="Web-{5CAD160E-F723-4A6D-817E-F9E061C06AB8}" dt="2023-11-18T06:05:17.547" v="4586"/>
        <pc:sldMkLst>
          <pc:docMk/>
          <pc:sldMk cId="1494993466" sldId="266"/>
        </pc:sldMkLst>
        <pc:spChg chg="mod">
          <ac:chgData name="Alison Muller" userId="b3abf89b1fac07a8" providerId="Windows Live" clId="Web-{5CAD160E-F723-4A6D-817E-F9E061C06AB8}" dt="2023-11-18T05:22:34.831" v="4502" actId="20577"/>
          <ac:spMkLst>
            <pc:docMk/>
            <pc:sldMk cId="1494993466" sldId="266"/>
            <ac:spMk id="2" creationId="{A9FE42FD-D2E3-94E9-57B3-2CC1F7791284}"/>
          </ac:spMkLst>
        </pc:spChg>
        <pc:spChg chg="mod">
          <ac:chgData name="Alison Muller" userId="b3abf89b1fac07a8" providerId="Windows Live" clId="Web-{5CAD160E-F723-4A6D-817E-F9E061C06AB8}" dt="2023-11-18T05:22:24.300" v="4499" actId="20577"/>
          <ac:spMkLst>
            <pc:docMk/>
            <pc:sldMk cId="1494993466" sldId="266"/>
            <ac:spMk id="5" creationId="{1A1C83CF-2F93-A8C4-DD4B-0744B603CA20}"/>
          </ac:spMkLst>
        </pc:spChg>
        <pc:spChg chg="add mod">
          <ac:chgData name="Alison Muller" userId="b3abf89b1fac07a8" providerId="Windows Live" clId="Web-{5CAD160E-F723-4A6D-817E-F9E061C06AB8}" dt="2023-11-18T05:23:43.630" v="4512" actId="1076"/>
          <ac:spMkLst>
            <pc:docMk/>
            <pc:sldMk cId="1494993466" sldId="266"/>
            <ac:spMk id="6" creationId="{3E2B8B49-7663-7F3A-2829-0CBE28D115B5}"/>
          </ac:spMkLst>
        </pc:spChg>
        <pc:picChg chg="add mod">
          <ac:chgData name="Alison Muller" userId="b3abf89b1fac07a8" providerId="Windows Live" clId="Web-{5CAD160E-F723-4A6D-817E-F9E061C06AB8}" dt="2023-11-18T05:23:05.301" v="4507" actId="1076"/>
          <ac:picMkLst>
            <pc:docMk/>
            <pc:sldMk cId="1494993466" sldId="266"/>
            <ac:picMk id="3" creationId="{5B174904-69E6-B206-D162-E7475F5BAA06}"/>
          </ac:picMkLst>
        </pc:picChg>
      </pc:sldChg>
      <pc:sldChg chg="addSp delSp modSp add ord replId">
        <pc:chgData name="Alison Muller" userId="b3abf89b1fac07a8" providerId="Windows Live" clId="Web-{5CAD160E-F723-4A6D-817E-F9E061C06AB8}" dt="2023-11-18T05:24:06.755" v="4514"/>
        <pc:sldMkLst>
          <pc:docMk/>
          <pc:sldMk cId="1705080155" sldId="267"/>
        </pc:sldMkLst>
        <pc:spChg chg="mod">
          <ac:chgData name="Alison Muller" userId="b3abf89b1fac07a8" providerId="Windows Live" clId="Web-{5CAD160E-F723-4A6D-817E-F9E061C06AB8}" dt="2023-11-18T05:22:04.268" v="4498" actId="20577"/>
          <ac:spMkLst>
            <pc:docMk/>
            <pc:sldMk cId="1705080155" sldId="267"/>
            <ac:spMk id="2" creationId="{59B7DDB0-4CC2-B40E-9AF4-1B8E88C3BA54}"/>
          </ac:spMkLst>
        </pc:spChg>
        <pc:spChg chg="add mod">
          <ac:chgData name="Alison Muller" userId="b3abf89b1fac07a8" providerId="Windows Live" clId="Web-{5CAD160E-F723-4A6D-817E-F9E061C06AB8}" dt="2023-11-18T05:19:47.203" v="4481" actId="1076"/>
          <ac:spMkLst>
            <pc:docMk/>
            <pc:sldMk cId="1705080155" sldId="267"/>
            <ac:spMk id="3" creationId="{C982F2F4-1811-487B-10D5-971965117F24}"/>
          </ac:spMkLst>
        </pc:spChg>
        <pc:picChg chg="del">
          <ac:chgData name="Alison Muller" userId="b3abf89b1fac07a8" providerId="Windows Live" clId="Web-{5CAD160E-F723-4A6D-817E-F9E061C06AB8}" dt="2023-11-18T05:18:51.858" v="4472"/>
          <ac:picMkLst>
            <pc:docMk/>
            <pc:sldMk cId="1705080155" sldId="267"/>
            <ac:picMk id="5" creationId="{5E61BCB6-D29B-D142-AFD0-FE8CE35BA157}"/>
          </ac:picMkLst>
        </pc:picChg>
      </pc:sldChg>
      <pc:sldChg chg="addSp delSp modSp del">
        <pc:chgData name="Alison Muller" userId="b3abf89b1fac07a8" providerId="Windows Live" clId="Web-{5CAD160E-F723-4A6D-817E-F9E061C06AB8}" dt="2023-11-18T05:08:36.219" v="4428"/>
        <pc:sldMkLst>
          <pc:docMk/>
          <pc:sldMk cId="3536550963" sldId="267"/>
        </pc:sldMkLst>
        <pc:spChg chg="mod">
          <ac:chgData name="Alison Muller" userId="b3abf89b1fac07a8" providerId="Windows Live" clId="Web-{5CAD160E-F723-4A6D-817E-F9E061C06AB8}" dt="2023-11-18T04:54:30.605" v="4274" actId="20577"/>
          <ac:spMkLst>
            <pc:docMk/>
            <pc:sldMk cId="3536550963" sldId="267"/>
            <ac:spMk id="2" creationId="{03C178C0-2355-D767-F9C3-1151CE0E4B63}"/>
          </ac:spMkLst>
        </pc:spChg>
        <pc:picChg chg="add del mod">
          <ac:chgData name="Alison Muller" userId="b3abf89b1fac07a8" providerId="Windows Live" clId="Web-{5CAD160E-F723-4A6D-817E-F9E061C06AB8}" dt="2023-11-18T04:54:22.698" v="4267"/>
          <ac:picMkLst>
            <pc:docMk/>
            <pc:sldMk cId="3536550963" sldId="267"/>
            <ac:picMk id="4" creationId="{4569115E-D518-7675-87FF-FD4F36086D52}"/>
          </ac:picMkLst>
        </pc:picChg>
      </pc:sldChg>
      <pc:sldChg chg="addSp modSp add mod ord replId setBg">
        <pc:chgData name="Alison Muller" userId="b3abf89b1fac07a8" providerId="Windows Live" clId="Web-{5CAD160E-F723-4A6D-817E-F9E061C06AB8}" dt="2023-11-18T06:05:14.312" v="4585"/>
        <pc:sldMkLst>
          <pc:docMk/>
          <pc:sldMk cId="58970873" sldId="268"/>
        </pc:sldMkLst>
        <pc:spChg chg="mod">
          <ac:chgData name="Alison Muller" userId="b3abf89b1fac07a8" providerId="Windows Live" clId="Web-{5CAD160E-F723-4A6D-817E-F9E061C06AB8}" dt="2023-11-18T05:46:13.026" v="4523" actId="20577"/>
          <ac:spMkLst>
            <pc:docMk/>
            <pc:sldMk cId="58970873" sldId="268"/>
            <ac:spMk id="2" creationId="{59B7DDB0-4CC2-B40E-9AF4-1B8E88C3BA54}"/>
          </ac:spMkLst>
        </pc:spChg>
        <pc:spChg chg="mod">
          <ac:chgData name="Alison Muller" userId="b3abf89b1fac07a8" providerId="Windows Live" clId="Web-{5CAD160E-F723-4A6D-817E-F9E061C06AB8}" dt="2023-11-18T06:04:51.703" v="4584" actId="1076"/>
          <ac:spMkLst>
            <pc:docMk/>
            <pc:sldMk cId="58970873" sldId="268"/>
            <ac:spMk id="3" creationId="{C982F2F4-1811-487B-10D5-971965117F24}"/>
          </ac:spMkLst>
        </pc:spChg>
        <pc:picChg chg="add mod">
          <ac:chgData name="Alison Muller" userId="b3abf89b1fac07a8" providerId="Windows Live" clId="Web-{5CAD160E-F723-4A6D-817E-F9E061C06AB8}" dt="2023-11-18T06:04:32.375" v="4581" actId="14100"/>
          <ac:picMkLst>
            <pc:docMk/>
            <pc:sldMk cId="58970873" sldId="268"/>
            <ac:picMk id="5" creationId="{A95E075B-264E-59A1-3F09-E14FC9440FB0}"/>
          </ac:picMkLst>
        </pc:picChg>
      </pc:sldChg>
      <pc:sldChg chg="addSp delSp modSp del mod ord setBg">
        <pc:chgData name="Alison Muller" userId="b3abf89b1fac07a8" providerId="Windows Live" clId="Web-{5CAD160E-F723-4A6D-817E-F9E061C06AB8}" dt="2023-11-18T03:57:33.061" v="2031"/>
        <pc:sldMkLst>
          <pc:docMk/>
          <pc:sldMk cId="4093510576" sldId="268"/>
        </pc:sldMkLst>
        <pc:spChg chg="mod">
          <ac:chgData name="Alison Muller" userId="b3abf89b1fac07a8" providerId="Windows Live" clId="Web-{5CAD160E-F723-4A6D-817E-F9E061C06AB8}" dt="2023-11-18T00:14:02.858" v="6"/>
          <ac:spMkLst>
            <pc:docMk/>
            <pc:sldMk cId="4093510576" sldId="268"/>
            <ac:spMk id="3" creationId="{00000000-0000-0000-0000-000000000000}"/>
          </ac:spMkLst>
        </pc:spChg>
        <pc:spChg chg="del mod">
          <ac:chgData name="Alison Muller" userId="b3abf89b1fac07a8" providerId="Windows Live" clId="Web-{5CAD160E-F723-4A6D-817E-F9E061C06AB8}" dt="2023-11-18T01:36:38.564" v="80"/>
          <ac:spMkLst>
            <pc:docMk/>
            <pc:sldMk cId="4093510576" sldId="268"/>
            <ac:spMk id="6" creationId="{80F94309-A67D-1A73-21AA-9A78D480BC59}"/>
          </ac:spMkLst>
        </pc:spChg>
        <pc:picChg chg="add del mod">
          <ac:chgData name="Alison Muller" userId="b3abf89b1fac07a8" providerId="Windows Live" clId="Web-{5CAD160E-F723-4A6D-817E-F9E061C06AB8}" dt="2023-11-18T03:05:52.930" v="1880"/>
          <ac:picMkLst>
            <pc:docMk/>
            <pc:sldMk cId="4093510576" sldId="268"/>
            <ac:picMk id="2" creationId="{18426CA9-E789-EE90-1785-31C375F241E5}"/>
          </ac:picMkLst>
        </pc:picChg>
        <pc:picChg chg="add del mod">
          <ac:chgData name="Alison Muller" userId="b3abf89b1fac07a8" providerId="Windows Live" clId="Web-{5CAD160E-F723-4A6D-817E-F9E061C06AB8}" dt="2023-11-18T00:17:19.974" v="10"/>
          <ac:picMkLst>
            <pc:docMk/>
            <pc:sldMk cId="4093510576" sldId="268"/>
            <ac:picMk id="2" creationId="{4E9EB980-55C9-8FA7-9582-B472E72BA229}"/>
          </ac:picMkLst>
        </pc:picChg>
        <pc:picChg chg="mod">
          <ac:chgData name="Alison Muller" userId="b3abf89b1fac07a8" providerId="Windows Live" clId="Web-{5CAD160E-F723-4A6D-817E-F9E061C06AB8}" dt="2023-11-18T03:51:00.387" v="1992" actId="1076"/>
          <ac:picMkLst>
            <pc:docMk/>
            <pc:sldMk cId="4093510576" sldId="268"/>
            <ac:picMk id="4" creationId="{8FC16236-6EC0-2A51-24BF-335104E52B33}"/>
          </ac:picMkLst>
        </pc:picChg>
        <pc:picChg chg="add del mod">
          <ac:chgData name="Alison Muller" userId="b3abf89b1fac07a8" providerId="Windows Live" clId="Web-{5CAD160E-F723-4A6D-817E-F9E061C06AB8}" dt="2023-11-18T03:01:19.971" v="1871"/>
          <ac:picMkLst>
            <pc:docMk/>
            <pc:sldMk cId="4093510576" sldId="268"/>
            <ac:picMk id="5" creationId="{32EB6291-E150-DB69-3758-75A5CD4D7D3F}"/>
          </ac:picMkLst>
        </pc:picChg>
        <pc:picChg chg="add del mod ord">
          <ac:chgData name="Alison Muller" userId="b3abf89b1fac07a8" providerId="Windows Live" clId="Web-{5CAD160E-F723-4A6D-817E-F9E061C06AB8}" dt="2023-11-18T03:49:39.011" v="1989" actId="1076"/>
          <ac:picMkLst>
            <pc:docMk/>
            <pc:sldMk cId="4093510576" sldId="268"/>
            <ac:picMk id="7" creationId="{A6A375E8-AB03-A499-70F7-BBFB42689EA1}"/>
          </ac:picMkLst>
        </pc:picChg>
        <pc:picChg chg="add del mod">
          <ac:chgData name="Alison Muller" userId="b3abf89b1fac07a8" providerId="Windows Live" clId="Web-{5CAD160E-F723-4A6D-817E-F9E061C06AB8}" dt="2023-11-18T03:06:41.946" v="1882"/>
          <ac:picMkLst>
            <pc:docMk/>
            <pc:sldMk cId="4093510576" sldId="268"/>
            <ac:picMk id="8" creationId="{B459CC07-7001-678F-8A08-0C17649964D0}"/>
          </ac:picMkLst>
        </pc:picChg>
        <pc:picChg chg="mod">
          <ac:chgData name="Alison Muller" userId="b3abf89b1fac07a8" providerId="Windows Live" clId="Web-{5CAD160E-F723-4A6D-817E-F9E061C06AB8}" dt="2023-11-18T03:49:35.182" v="1988" actId="1076"/>
          <ac:picMkLst>
            <pc:docMk/>
            <pc:sldMk cId="4093510576" sldId="268"/>
            <ac:picMk id="9" creationId="{2CB65B4F-276A-842B-6239-88F6C2CA621A}"/>
          </ac:picMkLst>
        </pc:picChg>
        <pc:picChg chg="add del mod">
          <ac:chgData name="Alison Muller" userId="b3abf89b1fac07a8" providerId="Windows Live" clId="Web-{5CAD160E-F723-4A6D-817E-F9E061C06AB8}" dt="2023-11-18T03:10:02.138" v="1886"/>
          <ac:picMkLst>
            <pc:docMk/>
            <pc:sldMk cId="4093510576" sldId="268"/>
            <ac:picMk id="11" creationId="{FDE4A117-D862-29FB-37AC-EF04C75BD373}"/>
          </ac:picMkLst>
        </pc:picChg>
        <pc:picChg chg="add del mod">
          <ac:chgData name="Alison Muller" userId="b3abf89b1fac07a8" providerId="Windows Live" clId="Web-{5CAD160E-F723-4A6D-817E-F9E061C06AB8}" dt="2023-11-18T03:15:34.108" v="1888"/>
          <ac:picMkLst>
            <pc:docMk/>
            <pc:sldMk cId="4093510576" sldId="268"/>
            <ac:picMk id="12" creationId="{9219B7E3-5575-3C2B-2400-6C1D6180CA90}"/>
          </ac:picMkLst>
        </pc:picChg>
      </pc:sldChg>
      <pc:sldChg chg="del">
        <pc:chgData name="Alison Muller" userId="b3abf89b1fac07a8" providerId="Windows Live" clId="Web-{5CAD160E-F723-4A6D-817E-F9E061C06AB8}" dt="2023-11-18T04:54:16.417" v="4266"/>
        <pc:sldMkLst>
          <pc:docMk/>
          <pc:sldMk cId="1034378755" sldId="269"/>
        </pc:sldMkLst>
      </pc:sldChg>
      <pc:sldChg chg="new del">
        <pc:chgData name="Alison Muller" userId="b3abf89b1fac07a8" providerId="Windows Live" clId="Web-{5CAD160E-F723-4A6D-817E-F9E061C06AB8}" dt="2023-11-18T00:31:13.547" v="42"/>
        <pc:sldMkLst>
          <pc:docMk/>
          <pc:sldMk cId="3296766796" sldId="270"/>
        </pc:sldMkLst>
      </pc:sldChg>
      <pc:sldChg chg="addSp delSp modSp add del mod ord setBg">
        <pc:chgData name="Alison Muller" userId="b3abf89b1fac07a8" providerId="Windows Live" clId="Web-{5CAD160E-F723-4A6D-817E-F9E061C06AB8}" dt="2023-11-18T04:31:54.867" v="3402"/>
        <pc:sldMkLst>
          <pc:docMk/>
          <pc:sldMk cId="2946541042" sldId="271"/>
        </pc:sldMkLst>
        <pc:graphicFrameChg chg="del mod">
          <ac:chgData name="Alison Muller" userId="b3abf89b1fac07a8" providerId="Windows Live" clId="Web-{5CAD160E-F723-4A6D-817E-F9E061C06AB8}" dt="2023-11-18T00:26:28.538" v="34"/>
          <ac:graphicFrameMkLst>
            <pc:docMk/>
            <pc:sldMk cId="2946541042" sldId="271"/>
            <ac:graphicFrameMk id="6" creationId="{F3A9E968-5D4D-B05F-B920-C0E601A0C73E}"/>
          </ac:graphicFrameMkLst>
        </pc:graphicFrameChg>
        <pc:picChg chg="add mod">
          <ac:chgData name="Alison Muller" userId="b3abf89b1fac07a8" providerId="Windows Live" clId="Web-{5CAD160E-F723-4A6D-817E-F9E061C06AB8}" dt="2023-11-18T00:41:39.472" v="71"/>
          <ac:picMkLst>
            <pc:docMk/>
            <pc:sldMk cId="2946541042" sldId="271"/>
            <ac:picMk id="116" creationId="{D8841653-E42E-E5DF-33DA-86F555CC0F81}"/>
          </ac:picMkLst>
        </pc:picChg>
        <pc:picChg chg="add mod">
          <ac:chgData name="Alison Muller" userId="b3abf89b1fac07a8" providerId="Windows Live" clId="Web-{5CAD160E-F723-4A6D-817E-F9E061C06AB8}" dt="2023-11-18T03:48:14.727" v="1985" actId="1076"/>
          <ac:picMkLst>
            <pc:docMk/>
            <pc:sldMk cId="2946541042" sldId="271"/>
            <ac:picMk id="117" creationId="{F41056DE-8F77-4E5A-6266-9194E5E722D6}"/>
          </ac:picMkLst>
        </pc:picChg>
      </pc:sldChg>
      <pc:sldChg chg="addSp delSp modSp new del mod setBg">
        <pc:chgData name="Alison Muller" userId="b3abf89b1fac07a8" providerId="Windows Live" clId="Web-{5CAD160E-F723-4A6D-817E-F9E061C06AB8}" dt="2023-11-18T04:54:03.713" v="4265"/>
        <pc:sldMkLst>
          <pc:docMk/>
          <pc:sldMk cId="3472031357" sldId="272"/>
        </pc:sldMkLst>
        <pc:spChg chg="del mod">
          <ac:chgData name="Alison Muller" userId="b3abf89b1fac07a8" providerId="Windows Live" clId="Web-{5CAD160E-F723-4A6D-817E-F9E061C06AB8}" dt="2023-11-18T03:42:30.720" v="1965"/>
          <ac:spMkLst>
            <pc:docMk/>
            <pc:sldMk cId="3472031357" sldId="272"/>
            <ac:spMk id="2" creationId="{ADB0FF0F-A77C-C0CC-0A46-C18AC4A270F4}"/>
          </ac:spMkLst>
        </pc:spChg>
        <pc:spChg chg="add del mod ord">
          <ac:chgData name="Alison Muller" userId="b3abf89b1fac07a8" providerId="Windows Live" clId="Web-{5CAD160E-F723-4A6D-817E-F9E061C06AB8}" dt="2023-11-18T03:40:01.247" v="1945"/>
          <ac:spMkLst>
            <pc:docMk/>
            <pc:sldMk cId="3472031357" sldId="272"/>
            <ac:spMk id="3" creationId="{5C80A2B6-E309-B2AA-1667-ADB54544D7E3}"/>
          </ac:spMkLst>
        </pc:spChg>
        <pc:spChg chg="del">
          <ac:chgData name="Alison Muller" userId="b3abf89b1fac07a8" providerId="Windows Live" clId="Web-{5CAD160E-F723-4A6D-817E-F9E061C06AB8}" dt="2023-11-18T03:32:54.331" v="1921"/>
          <ac:spMkLst>
            <pc:docMk/>
            <pc:sldMk cId="3472031357" sldId="272"/>
            <ac:spMk id="4" creationId="{81F5E6B3-4F66-43FD-7A7E-F49D5ADD4029}"/>
          </ac:spMkLst>
        </pc:spChg>
        <pc:spChg chg="add del mod">
          <ac:chgData name="Alison Muller" userId="b3abf89b1fac07a8" providerId="Windows Live" clId="Web-{5CAD160E-F723-4A6D-817E-F9E061C06AB8}" dt="2023-11-18T03:40:34.279" v="1953"/>
          <ac:spMkLst>
            <pc:docMk/>
            <pc:sldMk cId="3472031357" sldId="272"/>
            <ac:spMk id="12" creationId="{5886D8E0-9DDA-E34C-D0B7-101924D6CD0F}"/>
          </ac:spMkLst>
        </pc:spChg>
        <pc:spChg chg="add del">
          <ac:chgData name="Alison Muller" userId="b3abf89b1fac07a8" providerId="Windows Live" clId="Web-{5CAD160E-F723-4A6D-817E-F9E061C06AB8}" dt="2023-11-18T03:33:59.504" v="1926"/>
          <ac:spMkLst>
            <pc:docMk/>
            <pc:sldMk cId="3472031357" sldId="272"/>
            <ac:spMk id="22" creationId="{D8D85657-6A77-4466-887F-EE948B9CD2B2}"/>
          </ac:spMkLst>
        </pc:spChg>
        <pc:spChg chg="add del">
          <ac:chgData name="Alison Muller" userId="b3abf89b1fac07a8" providerId="Windows Live" clId="Web-{5CAD160E-F723-4A6D-817E-F9E061C06AB8}" dt="2023-11-18T03:33:59.504" v="1926"/>
          <ac:spMkLst>
            <pc:docMk/>
            <pc:sldMk cId="3472031357" sldId="272"/>
            <ac:spMk id="24" creationId="{C5EFAD76-6928-46F5-8800-C1AF27C59B42}"/>
          </ac:spMkLst>
        </pc:spChg>
        <pc:spChg chg="add del mod">
          <ac:chgData name="Alison Muller" userId="b3abf89b1fac07a8" providerId="Windows Live" clId="Web-{5CAD160E-F723-4A6D-817E-F9E061C06AB8}" dt="2023-11-18T03:41:47.531" v="1960"/>
          <ac:spMkLst>
            <pc:docMk/>
            <pc:sldMk cId="3472031357" sldId="272"/>
            <ac:spMk id="25" creationId="{50A7892F-8A94-E027-43D9-7463185171D1}"/>
          </ac:spMkLst>
        </pc:spChg>
        <pc:spChg chg="add del">
          <ac:chgData name="Alison Muller" userId="b3abf89b1fac07a8" providerId="Windows Live" clId="Web-{5CAD160E-F723-4A6D-817E-F9E061C06AB8}" dt="2023-11-18T03:34:06.426" v="1928"/>
          <ac:spMkLst>
            <pc:docMk/>
            <pc:sldMk cId="3472031357" sldId="272"/>
            <ac:spMk id="30" creationId="{81694703-5FE9-4102-A004-CBC8C44B6DE3}"/>
          </ac:spMkLst>
        </pc:spChg>
        <pc:spChg chg="add del">
          <ac:chgData name="Alison Muller" userId="b3abf89b1fac07a8" providerId="Windows Live" clId="Web-{5CAD160E-F723-4A6D-817E-F9E061C06AB8}" dt="2023-11-18T03:34:06.426" v="1928"/>
          <ac:spMkLst>
            <pc:docMk/>
            <pc:sldMk cId="3472031357" sldId="272"/>
            <ac:spMk id="31" creationId="{D8D85657-6A77-4466-887F-EE948B9CD2B2}"/>
          </ac:spMkLst>
        </pc:spChg>
        <pc:spChg chg="add del">
          <ac:chgData name="Alison Muller" userId="b3abf89b1fac07a8" providerId="Windows Live" clId="Web-{5CAD160E-F723-4A6D-817E-F9E061C06AB8}" dt="2023-11-18T03:34:06.426" v="1928"/>
          <ac:spMkLst>
            <pc:docMk/>
            <pc:sldMk cId="3472031357" sldId="272"/>
            <ac:spMk id="32" creationId="{6325661F-9A92-471E-B4A6-1EAAD4C06392}"/>
          </ac:spMkLst>
        </pc:spChg>
        <pc:grpChg chg="add del">
          <ac:chgData name="Alison Muller" userId="b3abf89b1fac07a8" providerId="Windows Live" clId="Web-{5CAD160E-F723-4A6D-817E-F9E061C06AB8}" dt="2023-11-18T03:33:59.504" v="1926"/>
          <ac:grpSpMkLst>
            <pc:docMk/>
            <pc:sldMk cId="3472031357" sldId="272"/>
            <ac:grpSpMk id="13" creationId="{67416F32-9D98-4340-82E8-E90CE00AD2AC}"/>
          </ac:grpSpMkLst>
        </pc:grpChg>
        <pc:grpChg chg="add del">
          <ac:chgData name="Alison Muller" userId="b3abf89b1fac07a8" providerId="Windows Live" clId="Web-{5CAD160E-F723-4A6D-817E-F9E061C06AB8}" dt="2023-11-18T03:34:06.426" v="1928"/>
          <ac:grpSpMkLst>
            <pc:docMk/>
            <pc:sldMk cId="3472031357" sldId="272"/>
            <ac:grpSpMk id="26" creationId="{8CC99D05-012F-4690-BE27-9BEF9031D55C}"/>
          </ac:grpSpMkLst>
        </pc:grpChg>
        <pc:grpChg chg="add del">
          <ac:chgData name="Alison Muller" userId="b3abf89b1fac07a8" providerId="Windows Live" clId="Web-{5CAD160E-F723-4A6D-817E-F9E061C06AB8}" dt="2023-11-18T03:34:06.426" v="1928"/>
          <ac:grpSpMkLst>
            <pc:docMk/>
            <pc:sldMk cId="3472031357" sldId="272"/>
            <ac:grpSpMk id="29" creationId="{67416F32-9D98-4340-82E8-E90CE00AD2AC}"/>
          </ac:grpSpMkLst>
        </pc:grpChg>
        <pc:picChg chg="add mod ord">
          <ac:chgData name="Alison Muller" userId="b3abf89b1fac07a8" providerId="Windows Live" clId="Web-{5CAD160E-F723-4A6D-817E-F9E061C06AB8}" dt="2023-11-18T03:43:57.784" v="1972" actId="1076"/>
          <ac:picMkLst>
            <pc:docMk/>
            <pc:sldMk cId="3472031357" sldId="272"/>
            <ac:picMk id="6" creationId="{9594E787-65C0-FA5D-27A7-849B543F4665}"/>
          </ac:picMkLst>
        </pc:picChg>
        <pc:picChg chg="add mod">
          <ac:chgData name="Alison Muller" userId="b3abf89b1fac07a8" providerId="Windows Live" clId="Web-{5CAD160E-F723-4A6D-817E-F9E061C06AB8}" dt="2023-11-18T03:41:00.795" v="1955" actId="1076"/>
          <ac:picMkLst>
            <pc:docMk/>
            <pc:sldMk cId="3472031357" sldId="272"/>
            <ac:picMk id="8" creationId="{5A51710F-6F6B-3FF4-3EB3-7DB767BD25D7}"/>
          </ac:picMkLst>
        </pc:picChg>
        <pc:picChg chg="add del mod ord">
          <ac:chgData name="Alison Muller" userId="b3abf89b1fac07a8" providerId="Windows Live" clId="Web-{5CAD160E-F723-4A6D-817E-F9E061C06AB8}" dt="2023-11-18T03:33:30.066" v="1924"/>
          <ac:picMkLst>
            <pc:docMk/>
            <pc:sldMk cId="3472031357" sldId="272"/>
            <ac:picMk id="9" creationId="{BDD7A403-A6EF-3651-612C-8523BC3DA185}"/>
          </ac:picMkLst>
        </pc:picChg>
        <pc:picChg chg="add del mod ord">
          <ac:chgData name="Alison Muller" userId="b3abf89b1fac07a8" providerId="Windows Live" clId="Web-{5CAD160E-F723-4A6D-817E-F9E061C06AB8}" dt="2023-11-18T03:39:04.917" v="1944"/>
          <ac:picMkLst>
            <pc:docMk/>
            <pc:sldMk cId="3472031357" sldId="272"/>
            <ac:picMk id="10" creationId="{0F95DFFD-9E32-B8C4-6487-49DD90F0ABB0}"/>
          </ac:picMkLst>
        </pc:picChg>
        <pc:picChg chg="add del mod ord">
          <ac:chgData name="Alison Muller" userId="b3abf89b1fac07a8" providerId="Windows Live" clId="Web-{5CAD160E-F723-4A6D-817E-F9E061C06AB8}" dt="2023-11-18T03:41:38.531" v="1959"/>
          <ac:picMkLst>
            <pc:docMk/>
            <pc:sldMk cId="3472031357" sldId="272"/>
            <ac:picMk id="11" creationId="{6BCB12B2-9EF7-16C5-300E-A181D7C11054}"/>
          </ac:picMkLst>
        </pc:picChg>
        <pc:picChg chg="add del mod ord">
          <ac:chgData name="Alison Muller" userId="b3abf89b1fac07a8" providerId="Windows Live" clId="Web-{5CAD160E-F723-4A6D-817E-F9E061C06AB8}" dt="2023-11-18T03:45:55.053" v="1980"/>
          <ac:picMkLst>
            <pc:docMk/>
            <pc:sldMk cId="3472031357" sldId="272"/>
            <ac:picMk id="33" creationId="{854F8E34-C51E-711D-32DE-A4CE6F1154B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055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062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268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060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232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661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736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170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923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487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963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11/20/2023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0799570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13" r:id="rId6"/>
    <p:sldLayoutId id="2147483709" r:id="rId7"/>
    <p:sldLayoutId id="2147483710" r:id="rId8"/>
    <p:sldLayoutId id="2147483711" r:id="rId9"/>
    <p:sldLayoutId id="2147483712" r:id="rId10"/>
    <p:sldLayoutId id="21474837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EB9B5A19-3592-48E2-BC31-90E092BD6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2548C40-4C00-4E91-BFA6-84B4D662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6EE6BCA-C84E-4BED-B084-F599F7EE6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4695526-4BAA-4EFE-91C1-1E446117C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0DF9B86-7987-40DC-85D6-479F5A2E87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5465368-1AF5-43D6-BAD2-6BE8B04D9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EB28D27-BDED-4D8C-94FC-58E9323571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7AC833D-449C-45F4-9851-216F3681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9528AAE-A1EB-446C-81BE-BA5E4490E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F7C0F2C-B581-402B-B4C4-6DFB71314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56A6B0D-707F-420B-BF4D-2CB60CCCA0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8B7A59E-D61A-4BEB-A38A-1E8E5EBB8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DD99E1B6-CBC4-4306-9DFC-847D6D135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73279" y="549276"/>
            <a:ext cx="4500561" cy="4259814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6000"/>
              <a:t>What makes a Song Popular?</a:t>
            </a:r>
            <a:br>
              <a:rPr lang="en-US" sz="6000"/>
            </a:br>
            <a:r>
              <a:rPr lang="en-US" sz="7500"/>
              <a:t> </a:t>
            </a:r>
            <a:br>
              <a:rPr lang="en-US" sz="7500"/>
            </a:br>
            <a:r>
              <a:rPr lang="en-US" sz="3600"/>
              <a:t>A Glance into the Music Theory of Taylor Swift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000" y="5275787"/>
            <a:ext cx="4500561" cy="13202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Bell MT"/>
              </a:rPr>
              <a:t>by Dustin Malandra, Wood Walker, Alaina Duquette, Brian Chung &amp; Alison Muller</a:t>
            </a:r>
          </a:p>
        </p:txBody>
      </p:sp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8FC16236-6EC0-2A51-24BF-335104E52B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23" r="12104" b="8"/>
          <a:stretch/>
        </p:blipFill>
        <p:spPr>
          <a:xfrm>
            <a:off x="11147315" y="5930213"/>
            <a:ext cx="396846" cy="3785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EF6AF-5958-EE29-72DD-95E8CDC47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134943"/>
          </a:xfrm>
        </p:spPr>
        <p:txBody>
          <a:bodyPr/>
          <a:lstStyle/>
          <a:p>
            <a:r>
              <a:rPr lang="en-US"/>
              <a:t>Questions</a:t>
            </a:r>
          </a:p>
        </p:txBody>
      </p:sp>
      <p:pic>
        <p:nvPicPr>
          <p:cNvPr id="4" name="Content Placeholder 3" descr="Treble clef with solid fill">
            <a:extLst>
              <a:ext uri="{FF2B5EF4-FFF2-40B4-BE49-F238E27FC236}">
                <a16:creationId xmlns:a16="http://schemas.microsoft.com/office/drawing/2014/main" id="{89F5DC2A-27E1-15B2-0753-CB7917DBE2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9144" y="2577655"/>
            <a:ext cx="573024" cy="57302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DC0881-CD86-C51D-7867-9B9EC8502032}"/>
              </a:ext>
            </a:extLst>
          </p:cNvPr>
          <p:cNvSpPr txBox="1"/>
          <p:nvPr/>
        </p:nvSpPr>
        <p:spPr>
          <a:xfrm>
            <a:off x="1036320" y="2578608"/>
            <a:ext cx="1080211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Bell MT"/>
              </a:rPr>
              <a:t>Who are the top ten streaming artists of 2023?</a:t>
            </a:r>
          </a:p>
        </p:txBody>
      </p:sp>
      <p:pic>
        <p:nvPicPr>
          <p:cNvPr id="7" name="Content Placeholder 3" descr="Treble clef with solid fill">
            <a:extLst>
              <a:ext uri="{FF2B5EF4-FFF2-40B4-BE49-F238E27FC236}">
                <a16:creationId xmlns:a16="http://schemas.microsoft.com/office/drawing/2014/main" id="{5C1B1282-86A9-7FC8-C842-31C7504D7E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6952" y="3272599"/>
            <a:ext cx="585216" cy="5852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9D24CC-1D7C-B251-63B5-96041439341D}"/>
              </a:ext>
            </a:extLst>
          </p:cNvPr>
          <p:cNvSpPr txBox="1"/>
          <p:nvPr/>
        </p:nvSpPr>
        <p:spPr>
          <a:xfrm>
            <a:off x="1036320" y="3275351"/>
            <a:ext cx="938784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Bell MT"/>
              </a:rPr>
              <a:t>What is the streaming activity of Taylor Swift in 2023?</a:t>
            </a:r>
          </a:p>
        </p:txBody>
      </p:sp>
      <p:pic>
        <p:nvPicPr>
          <p:cNvPr id="10" name="Content Placeholder 3" descr="Treble clef with solid fill">
            <a:extLst>
              <a:ext uri="{FF2B5EF4-FFF2-40B4-BE49-F238E27FC236}">
                <a16:creationId xmlns:a16="http://schemas.microsoft.com/office/drawing/2014/main" id="{DF6875B5-04B8-3A9F-18CB-A919E8DF7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9144" y="3943159"/>
            <a:ext cx="585216" cy="5852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E7B77C-EA00-50D3-4091-1E84AFF73729}"/>
              </a:ext>
            </a:extLst>
          </p:cNvPr>
          <p:cNvSpPr txBox="1"/>
          <p:nvPr/>
        </p:nvSpPr>
        <p:spPr>
          <a:xfrm>
            <a:off x="1072596" y="3940864"/>
            <a:ext cx="1080875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Bell MT"/>
              </a:rPr>
              <a:t>Does musical valence influence the popularity of a song?</a:t>
            </a:r>
          </a:p>
        </p:txBody>
      </p:sp>
      <p:pic>
        <p:nvPicPr>
          <p:cNvPr id="12" name="Content Placeholder 3" descr="Treble clef with solid fill">
            <a:extLst>
              <a:ext uri="{FF2B5EF4-FFF2-40B4-BE49-F238E27FC236}">
                <a16:creationId xmlns:a16="http://schemas.microsoft.com/office/drawing/2014/main" id="{11F4ECC2-6397-86E8-FCA4-B7E9D3340D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3197" y="4736988"/>
            <a:ext cx="585216" cy="6351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25850C-E53A-FFCA-4EBD-67B48BEA99D1}"/>
              </a:ext>
            </a:extLst>
          </p:cNvPr>
          <p:cNvSpPr txBox="1"/>
          <p:nvPr/>
        </p:nvSpPr>
        <p:spPr>
          <a:xfrm>
            <a:off x="1072595" y="4642753"/>
            <a:ext cx="833932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Bell MT"/>
              </a:rPr>
              <a:t>Is there a correlation between valence and energy that influences song popularity?</a:t>
            </a:r>
          </a:p>
        </p:txBody>
      </p:sp>
      <p:pic>
        <p:nvPicPr>
          <p:cNvPr id="3" name="Content Placeholder 3" descr="Treble clef with solid fill">
            <a:extLst>
              <a:ext uri="{FF2B5EF4-FFF2-40B4-BE49-F238E27FC236}">
                <a16:creationId xmlns:a16="http://schemas.microsoft.com/office/drawing/2014/main" id="{220CB51A-0C8E-F559-58C6-4746D6239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6951" y="5598921"/>
            <a:ext cx="585216" cy="585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FA0D2B-2273-1150-C1B2-ACED7EC081DA}"/>
              </a:ext>
            </a:extLst>
          </p:cNvPr>
          <p:cNvSpPr txBox="1"/>
          <p:nvPr/>
        </p:nvSpPr>
        <p:spPr>
          <a:xfrm>
            <a:off x="1124261" y="5658786"/>
            <a:ext cx="859436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Bell MT"/>
              </a:rPr>
              <a:t>How does Taylor compare?</a:t>
            </a:r>
          </a:p>
        </p:txBody>
      </p:sp>
    </p:spTree>
    <p:extLst>
      <p:ext uri="{BB962C8B-B14F-4D97-AF65-F5344CB8AC3E}">
        <p14:creationId xmlns:p14="http://schemas.microsoft.com/office/powerpoint/2010/main" val="1530791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7416F32-9D98-4340-82E8-E90CE00AD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D8D85657-6A77-4466-887F-EE948B9CD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D98E61A-E482-4DCD-B615-A18B8685C2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E6E1C5-6545-00E2-0881-FF5282657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171" y="1014518"/>
            <a:ext cx="11089733" cy="69867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4800">
                <a:latin typeface="Bell MT"/>
              </a:rPr>
              <a:t>2023 Weekly Streaming of Taylor Swift</a:t>
            </a:r>
            <a:endParaRPr lang="en-US">
              <a:latin typeface="Bell MT"/>
            </a:endParaRPr>
          </a:p>
        </p:txBody>
      </p:sp>
      <p:pic>
        <p:nvPicPr>
          <p:cNvPr id="5" name="Content Placeholder 4" descr="A graph with blue dots and white text&#10;&#10;Description automatically generated">
            <a:extLst>
              <a:ext uri="{FF2B5EF4-FFF2-40B4-BE49-F238E27FC236}">
                <a16:creationId xmlns:a16="http://schemas.microsoft.com/office/drawing/2014/main" id="{4A47D635-8BB7-B476-8F0A-4879892D6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59" y="2199280"/>
            <a:ext cx="4348148" cy="32542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Content Placeholder 5" descr="A graph with blue dots and white text">
            <a:extLst>
              <a:ext uri="{FF2B5EF4-FFF2-40B4-BE49-F238E27FC236}">
                <a16:creationId xmlns:a16="http://schemas.microsoft.com/office/drawing/2014/main" id="{958994E8-D586-25AC-6D77-8A307A301B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641839" y="2198942"/>
            <a:ext cx="4324111" cy="31615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18582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4AD588-DD71-4F06-720C-6EDA83A54B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51864" y="2673099"/>
            <a:ext cx="5262773" cy="9252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latin typeface="Bell MT"/>
              </a:rPr>
              <a:t>Top 10 Streaming Artists of 2023</a:t>
            </a:r>
          </a:p>
        </p:txBody>
      </p:sp>
      <p:pic>
        <p:nvPicPr>
          <p:cNvPr id="7" name="Picture 6" descr="A graph of a number of artists&#10;&#10;Description automatically generated">
            <a:extLst>
              <a:ext uri="{FF2B5EF4-FFF2-40B4-BE49-F238E27FC236}">
                <a16:creationId xmlns:a16="http://schemas.microsoft.com/office/drawing/2014/main" id="{96F091C9-40AA-6E3B-38B7-6500D5B4A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57" y="324956"/>
            <a:ext cx="5807590" cy="45876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 descr="A group of men singing on stage&#10;&#10;Description automatically generated">
            <a:extLst>
              <a:ext uri="{FF2B5EF4-FFF2-40B4-BE49-F238E27FC236}">
                <a16:creationId xmlns:a16="http://schemas.microsoft.com/office/drawing/2014/main" id="{3534B2C5-4F5A-8DAD-0D30-6BBEAFFB5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836" y="5397514"/>
            <a:ext cx="9838544" cy="128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627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7416F32-9D98-4340-82E8-E90CE00AD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D8D85657-6A77-4466-887F-EE948B9CD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5" name="Content Placeholder 4" descr="A graph of blue dots and red line&#10;&#10;Description automatically generated">
            <a:extLst>
              <a:ext uri="{FF2B5EF4-FFF2-40B4-BE49-F238E27FC236}">
                <a16:creationId xmlns:a16="http://schemas.microsoft.com/office/drawing/2014/main" id="{9954B470-EBB5-47DA-05C5-ADEFB5D96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76" y="215543"/>
            <a:ext cx="6982073" cy="44322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ABDAFD-E89F-2552-DEB2-CF762A11C992}"/>
              </a:ext>
            </a:extLst>
          </p:cNvPr>
          <p:cNvSpPr txBox="1"/>
          <p:nvPr/>
        </p:nvSpPr>
        <p:spPr>
          <a:xfrm>
            <a:off x="387246" y="5696261"/>
            <a:ext cx="112551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Bell MT"/>
              </a:rPr>
              <a:t>Song streaming does not appear to be influenced by positivity (</a:t>
            </a:r>
            <a:r>
              <a:rPr lang="en-US" err="1">
                <a:latin typeface="Bell MT"/>
              </a:rPr>
              <a:t>r-value</a:t>
            </a:r>
            <a:r>
              <a:rPr lang="en-US">
                <a:latin typeface="Bell MT"/>
              </a:rPr>
              <a:t> = 0.14), as the majority of streams </a:t>
            </a:r>
          </a:p>
          <a:p>
            <a:pPr algn="ctr"/>
            <a:r>
              <a:rPr lang="en-US">
                <a:latin typeface="Bell MT"/>
              </a:rPr>
              <a:t>remain below 200,000,000 regardless of valence percentage.</a:t>
            </a:r>
          </a:p>
        </p:txBody>
      </p:sp>
    </p:spTree>
    <p:extLst>
      <p:ext uri="{BB962C8B-B14F-4D97-AF65-F5344CB8AC3E}">
        <p14:creationId xmlns:p14="http://schemas.microsoft.com/office/powerpoint/2010/main" val="2235779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4000" b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B7DDB0-4CC2-B40E-9AF4-1B8E88C3BA54}"/>
              </a:ext>
            </a:extLst>
          </p:cNvPr>
          <p:cNvSpPr txBox="1"/>
          <p:nvPr/>
        </p:nvSpPr>
        <p:spPr>
          <a:xfrm>
            <a:off x="312295" y="2348459"/>
            <a:ext cx="728272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3200">
              <a:latin typeface="Bell M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82F2F4-1811-487B-10D5-971965117F24}"/>
              </a:ext>
            </a:extLst>
          </p:cNvPr>
          <p:cNvSpPr txBox="1"/>
          <p:nvPr/>
        </p:nvSpPr>
        <p:spPr>
          <a:xfrm>
            <a:off x="8634333" y="2144843"/>
            <a:ext cx="3361544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0" i="0" u="none" strike="noStrike" baseline="0">
                <a:solidFill>
                  <a:srgbClr val="FFFFFF"/>
                </a:solidFill>
                <a:latin typeface="Bell MT"/>
                <a:ea typeface="Segoe UI"/>
                <a:cs typeface="Segoe UI"/>
              </a:rPr>
              <a:t>The data </a:t>
            </a:r>
            <a:r>
              <a:rPr lang="en-US">
                <a:solidFill>
                  <a:srgbClr val="FFFFFF"/>
                </a:solidFill>
                <a:latin typeface="Bell MT"/>
                <a:ea typeface="Segoe UI"/>
                <a:cs typeface="Segoe UI"/>
              </a:rPr>
              <a:t>shows a weak positive correlation</a:t>
            </a:r>
            <a:r>
              <a:rPr lang="en-US" sz="1800" b="0" i="0" u="none" strike="noStrike" baseline="0">
                <a:solidFill>
                  <a:srgbClr val="FFFFFF"/>
                </a:solidFill>
                <a:latin typeface="Bell MT"/>
                <a:ea typeface="Segoe UI"/>
                <a:cs typeface="Segoe UI"/>
              </a:rPr>
              <a:t> between energy and valence</a:t>
            </a:r>
            <a:r>
              <a:rPr lang="en-US">
                <a:solidFill>
                  <a:srgbClr val="FFFFFF"/>
                </a:solidFill>
                <a:latin typeface="Bell MT"/>
                <a:ea typeface="Segoe UI"/>
                <a:cs typeface="Segoe UI"/>
              </a:rPr>
              <a:t> (</a:t>
            </a:r>
            <a:r>
              <a:rPr lang="en-US" err="1">
                <a:solidFill>
                  <a:srgbClr val="FFFFFF"/>
                </a:solidFill>
                <a:latin typeface="Bell MT"/>
                <a:ea typeface="Segoe UI"/>
                <a:cs typeface="Segoe UI"/>
              </a:rPr>
              <a:t>r-value</a:t>
            </a:r>
            <a:r>
              <a:rPr lang="en-US">
                <a:solidFill>
                  <a:srgbClr val="FFFFFF"/>
                </a:solidFill>
                <a:latin typeface="Bell MT"/>
                <a:ea typeface="Segoe UI"/>
                <a:cs typeface="Segoe UI"/>
              </a:rPr>
              <a:t> = 0.29).</a:t>
            </a:r>
            <a:r>
              <a:rPr lang="en-US" sz="1800" b="0" i="0" u="none" strike="noStrike" baseline="0">
                <a:solidFill>
                  <a:srgbClr val="FFFFFF"/>
                </a:solidFill>
                <a:latin typeface="Bell MT"/>
                <a:ea typeface="Segoe UI"/>
                <a:cs typeface="Segoe UI"/>
              </a:rPr>
              <a:t>  Songs of high energy are ​</a:t>
            </a:r>
            <a:r>
              <a:rPr lang="en-US" sz="1800" b="0" i="0">
                <a:solidFill>
                  <a:srgbClr val="FFFFFF"/>
                </a:solidFill>
                <a:latin typeface="Bell MT"/>
                <a:ea typeface="Segoe UI"/>
                <a:cs typeface="Segoe UI"/>
              </a:rPr>
              <a:t>​</a:t>
            </a:r>
            <a:r>
              <a:rPr lang="en-US" sz="1800" b="0" i="0" u="none" strike="noStrike" baseline="0">
                <a:solidFill>
                  <a:srgbClr val="FFFFFF"/>
                </a:solidFill>
                <a:latin typeface="Bell MT"/>
                <a:ea typeface="Segoe UI"/>
                <a:cs typeface="Segoe UI"/>
              </a:rPr>
              <a:t>just as likely to influence valence as songs with low energy. </a:t>
            </a:r>
            <a:endParaRPr lang="en-US" sz="4800">
              <a:latin typeface="Bell MT"/>
            </a:endParaRPr>
          </a:p>
        </p:txBody>
      </p:sp>
      <p:pic>
        <p:nvPicPr>
          <p:cNvPr id="5" name="Picture 4" descr="A graph with blue dots and red line&#10;&#10;Description automatically generated">
            <a:extLst>
              <a:ext uri="{FF2B5EF4-FFF2-40B4-BE49-F238E27FC236}">
                <a16:creationId xmlns:a16="http://schemas.microsoft.com/office/drawing/2014/main" id="{A95E075B-264E-59A1-3F09-E14FC9440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07" y="1054575"/>
            <a:ext cx="6072265" cy="493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0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67416F32-9D98-4340-82E8-E90CE00AD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D8D85657-6A77-4466-887F-EE948B9CD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DD98E61A-E482-4DCD-B615-A18B8685C2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F1DEC0-C377-FB33-1A1B-C76F7B88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9781" y="3342605"/>
            <a:ext cx="4554821" cy="21860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What the G?</a:t>
            </a:r>
          </a:p>
        </p:txBody>
      </p:sp>
      <p:pic>
        <p:nvPicPr>
          <p:cNvPr id="5" name="Content Placeholder 4" descr="A pie chart with numbers and a few letters&#10;&#10;Description automatically generated">
            <a:extLst>
              <a:ext uri="{FF2B5EF4-FFF2-40B4-BE49-F238E27FC236}">
                <a16:creationId xmlns:a16="http://schemas.microsoft.com/office/drawing/2014/main" id="{F93330C5-9ACB-2B2F-E962-72FF0D041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841" y="549274"/>
            <a:ext cx="3722033" cy="27915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Content Placeholder 5" descr="A colorful pie chart with numbers and letters&#10;&#10;Description automatically generated">
            <a:extLst>
              <a:ext uri="{FF2B5EF4-FFF2-40B4-BE49-F238E27FC236}">
                <a16:creationId xmlns:a16="http://schemas.microsoft.com/office/drawing/2014/main" id="{20DEC0B5-30B4-A9A0-1A48-63D2ED9F41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706241" y="3520800"/>
            <a:ext cx="3717233" cy="27879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19669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B7DDB0-4CC2-B40E-9AF4-1B8E88C3BA54}"/>
              </a:ext>
            </a:extLst>
          </p:cNvPr>
          <p:cNvSpPr txBox="1"/>
          <p:nvPr/>
        </p:nvSpPr>
        <p:spPr>
          <a:xfrm>
            <a:off x="312295" y="2348459"/>
            <a:ext cx="7282722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Bell MT"/>
                <a:ea typeface="+mn-lt"/>
                <a:cs typeface="+mn-lt"/>
              </a:rPr>
              <a:t>...Music evokes a multifaceted sensory response through sight, sound &amp; movement. Further analysis targeting these sensory influences may advance the predictability of song popularity.</a:t>
            </a:r>
            <a:endParaRPr lang="en-US" sz="3200">
              <a:latin typeface="Bell M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82F2F4-1811-487B-10D5-971965117F24}"/>
              </a:ext>
            </a:extLst>
          </p:cNvPr>
          <p:cNvSpPr txBox="1"/>
          <p:nvPr/>
        </p:nvSpPr>
        <p:spPr>
          <a:xfrm>
            <a:off x="377252" y="577121"/>
            <a:ext cx="887667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>
                <a:latin typeface="Bell MT"/>
              </a:rPr>
              <a:t>We're not out of the woods yet...​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080155"/>
      </p:ext>
    </p:extLst>
  </p:cSld>
  <p:clrMapOvr>
    <a:masterClrMapping/>
  </p:clrMapOvr>
</p:sld>
</file>

<file path=ppt/theme/theme1.xml><?xml version="1.0" encoding="utf-8"?>
<a:theme xmlns:a="http://schemas.openxmlformats.org/drawingml/2006/main" name="GlowVTI">
  <a:themeElements>
    <a:clrScheme name="Glow">
      <a:dk1>
        <a:sysClr val="windowText" lastClr="000000"/>
      </a:dk1>
      <a:lt1>
        <a:sysClr val="window" lastClr="FFFFFF"/>
      </a:lt1>
      <a:dk2>
        <a:srgbClr val="000000"/>
      </a:dk2>
      <a:lt2>
        <a:srgbClr val="F2F2F2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404040"/>
      </a:accent6>
      <a:hlink>
        <a:srgbClr val="3E8FF1"/>
      </a:hlink>
      <a:folHlink>
        <a:srgbClr val="939393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GlowVTI</vt:lpstr>
      <vt:lpstr>What makes a Song Popular?   A Glance into the Music Theory of Taylor Swift</vt:lpstr>
      <vt:lpstr>Questions</vt:lpstr>
      <vt:lpstr>2023 Weekly Streaming of Taylor Swift</vt:lpstr>
      <vt:lpstr>PowerPoint Presentation</vt:lpstr>
      <vt:lpstr>PowerPoint Presentation</vt:lpstr>
      <vt:lpstr>PowerPoint Presentation</vt:lpstr>
      <vt:lpstr>What the G?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2023-11-17T02:58:53Z</dcterms:created>
  <dcterms:modified xsi:type="dcterms:W3CDTF">2023-11-20T23:23:40Z</dcterms:modified>
</cp:coreProperties>
</file>